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56" r:id="rId3"/>
    <p:sldId id="265" r:id="rId4"/>
    <p:sldId id="257" r:id="rId5"/>
    <p:sldId id="297" r:id="rId6"/>
    <p:sldId id="298" r:id="rId7"/>
    <p:sldId id="299" r:id="rId8"/>
    <p:sldId id="300" r:id="rId9"/>
    <p:sldId id="301" r:id="rId10"/>
    <p:sldId id="302" r:id="rId11"/>
    <p:sldId id="264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274" r:id="rId22"/>
    <p:sldId id="312" r:id="rId23"/>
    <p:sldId id="258" r:id="rId24"/>
    <p:sldId id="259" r:id="rId25"/>
    <p:sldId id="260" r:id="rId26"/>
    <p:sldId id="261" r:id="rId27"/>
    <p:sldId id="263" r:id="rId28"/>
    <p:sldId id="262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66" r:id="rId49"/>
    <p:sldId id="276" r:id="rId50"/>
    <p:sldId id="267" r:id="rId51"/>
    <p:sldId id="268" r:id="rId52"/>
    <p:sldId id="269" r:id="rId53"/>
    <p:sldId id="270" r:id="rId54"/>
    <p:sldId id="271" r:id="rId55"/>
    <p:sldId id="273" r:id="rId56"/>
    <p:sldId id="272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8" autoAdjust="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mutsla.my.id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stagram.com/creativewithodi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15117-E15E-41CF-9EDE-7FC6CE055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694739"/>
            <a:ext cx="7772400" cy="1470025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Syahroni Nur </a:t>
            </a:r>
            <a:r>
              <a:rPr lang="en-US" dirty="0" err="1">
                <a:highlight>
                  <a:srgbClr val="FFFF00"/>
                </a:highlight>
              </a:rPr>
              <a:t>Wachid</a:t>
            </a:r>
            <a:r>
              <a:rPr lang="en-US" dirty="0">
                <a:highlight>
                  <a:srgbClr val="FFFF00"/>
                </a:highlight>
              </a:rPr>
              <a:t> W</a:t>
            </a:r>
            <a:endParaRPr lang="en-ID" dirty="0">
              <a:highlight>
                <a:srgbClr val="FFFF00"/>
              </a:highligh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CA4EE4-4675-4C0E-9C5C-A382C2C992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9781" y="2552700"/>
            <a:ext cx="7364437" cy="1752600"/>
          </a:xfrm>
        </p:spPr>
        <p:txBody>
          <a:bodyPr>
            <a:normAutofit fontScale="92500"/>
          </a:bodyPr>
          <a:lstStyle/>
          <a:p>
            <a:r>
              <a:rPr lang="en-US" dirty="0" err="1">
                <a:solidFill>
                  <a:srgbClr val="002060"/>
                </a:solidFill>
              </a:rPr>
              <a:t>Koordinator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Dakwah</a:t>
            </a:r>
            <a:r>
              <a:rPr lang="en-US" dirty="0">
                <a:solidFill>
                  <a:srgbClr val="002060"/>
                </a:solidFill>
              </a:rPr>
              <a:t> Digital MT PDM Surabaya</a:t>
            </a:r>
          </a:p>
          <a:p>
            <a:r>
              <a:rPr lang="en-ID" dirty="0" err="1">
                <a:solidFill>
                  <a:srgbClr val="002060"/>
                </a:solidFill>
              </a:rPr>
              <a:t>Pemimpin</a:t>
            </a:r>
            <a:r>
              <a:rPr lang="en-ID" dirty="0">
                <a:solidFill>
                  <a:srgbClr val="002060"/>
                </a:solidFill>
              </a:rPr>
              <a:t> </a:t>
            </a:r>
            <a:r>
              <a:rPr lang="en-ID" dirty="0" err="1">
                <a:solidFill>
                  <a:srgbClr val="002060"/>
                </a:solidFill>
              </a:rPr>
              <a:t>Umum</a:t>
            </a:r>
            <a:r>
              <a:rPr lang="en-ID" dirty="0">
                <a:solidFill>
                  <a:srgbClr val="002060"/>
                </a:solidFill>
              </a:rPr>
              <a:t> Kabartabligh.com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ID" dirty="0" err="1">
                <a:solidFill>
                  <a:srgbClr val="002060"/>
                </a:solidFill>
              </a:rPr>
              <a:t>Sekretaris</a:t>
            </a:r>
            <a:r>
              <a:rPr lang="en-ID" dirty="0">
                <a:solidFill>
                  <a:srgbClr val="002060"/>
                </a:solidFill>
              </a:rPr>
              <a:t> PWMU.CO (2019-2025)</a:t>
            </a:r>
          </a:p>
        </p:txBody>
      </p:sp>
    </p:spTree>
    <p:extLst>
      <p:ext uri="{BB962C8B-B14F-4D97-AF65-F5344CB8AC3E}">
        <p14:creationId xmlns:p14="http://schemas.microsoft.com/office/powerpoint/2010/main" val="51587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QIH_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7772400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727A0-D348-46BA-B8F3-E1F77174FD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Tantangan dan Solusi Dakwah di Era Digital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76688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2681D-652F-4875-8F98-BCE1E18DA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/>
              <a:t>Pentingnya</a:t>
            </a:r>
            <a:r>
              <a:rPr lang="en-ID" b="1" dirty="0"/>
              <a:t> </a:t>
            </a:r>
            <a:r>
              <a:rPr lang="en-ID" b="1" dirty="0" err="1"/>
              <a:t>Menjaga</a:t>
            </a:r>
            <a:r>
              <a:rPr lang="en-ID" b="1" dirty="0"/>
              <a:t> </a:t>
            </a:r>
            <a:r>
              <a:rPr lang="en-ID" b="1" dirty="0" err="1"/>
              <a:t>Kebenaran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Penyebaran</a:t>
            </a:r>
            <a:r>
              <a:rPr lang="en-ID" b="1" dirty="0"/>
              <a:t> </a:t>
            </a:r>
            <a:r>
              <a:rPr lang="en-ID" b="1" dirty="0" err="1"/>
              <a:t>Informasi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F559D-5359-4F6F-8E1D-813AAB9DB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D" dirty="0" err="1"/>
              <a:t>Dalam</a:t>
            </a:r>
            <a:r>
              <a:rPr lang="en-ID" dirty="0"/>
              <a:t> era digital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sekarang</a:t>
            </a:r>
            <a:r>
              <a:rPr lang="en-ID" dirty="0"/>
              <a:t>,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tersebar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sangat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,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media </a:t>
            </a:r>
            <a:r>
              <a:rPr lang="en-ID" dirty="0" err="1"/>
              <a:t>jurnalistik</a:t>
            </a:r>
            <a:r>
              <a:rPr lang="en-ID" dirty="0"/>
              <a:t> </a:t>
            </a:r>
            <a:r>
              <a:rPr lang="en-ID" dirty="0" err="1"/>
              <a:t>maupun</a:t>
            </a:r>
            <a:r>
              <a:rPr lang="en-ID" dirty="0"/>
              <a:t> media </a:t>
            </a:r>
            <a:r>
              <a:rPr lang="en-ID" dirty="0" err="1"/>
              <a:t>sosial</a:t>
            </a:r>
            <a:r>
              <a:rPr lang="en-ID" dirty="0"/>
              <a:t>. </a:t>
            </a:r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beredar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benar</a:t>
            </a:r>
            <a:r>
              <a:rPr lang="en-ID" dirty="0"/>
              <a:t>. Oleh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Islam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pedoman</a:t>
            </a:r>
            <a:r>
              <a:rPr lang="en-ID" dirty="0"/>
              <a:t> agar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berhati-hati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berita</a:t>
            </a:r>
            <a:r>
              <a:rPr lang="en-ID" dirty="0"/>
              <a:t>. Allah ﷻ </a:t>
            </a:r>
            <a:r>
              <a:rPr lang="en-ID" dirty="0" err="1"/>
              <a:t>berfirman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Al-Qur’an:</a:t>
            </a:r>
            <a:endParaRPr lang="en-ID" sz="5100" dirty="0"/>
          </a:p>
          <a:p>
            <a:pPr>
              <a:lnSpc>
                <a:spcPct val="120000"/>
              </a:lnSpc>
            </a:pPr>
            <a:r>
              <a:rPr lang="en-ID" sz="5100" b="1" dirty="0" err="1"/>
              <a:t>يَا</a:t>
            </a:r>
            <a:r>
              <a:rPr lang="en-ID" sz="5100" b="1" dirty="0"/>
              <a:t> </a:t>
            </a:r>
            <a:r>
              <a:rPr lang="en-ID" sz="5100" b="1" dirty="0" err="1"/>
              <a:t>أَيُّهَا</a:t>
            </a:r>
            <a:r>
              <a:rPr lang="en-ID" sz="5100" b="1" dirty="0"/>
              <a:t> </a:t>
            </a:r>
            <a:r>
              <a:rPr lang="en-ID" sz="5100" b="1" dirty="0" err="1"/>
              <a:t>الَّذِينَ</a:t>
            </a:r>
            <a:r>
              <a:rPr lang="en-ID" sz="5100" b="1" dirty="0"/>
              <a:t> </a:t>
            </a:r>
            <a:r>
              <a:rPr lang="en-ID" sz="5100" b="1" dirty="0" err="1"/>
              <a:t>آمَنُوا</a:t>
            </a:r>
            <a:r>
              <a:rPr lang="en-ID" sz="5100" b="1" dirty="0"/>
              <a:t> </a:t>
            </a:r>
            <a:r>
              <a:rPr lang="en-ID" sz="5100" b="1" dirty="0" err="1"/>
              <a:t>إِنْ</a:t>
            </a:r>
            <a:r>
              <a:rPr lang="en-ID" sz="5100" b="1" dirty="0"/>
              <a:t> </a:t>
            </a:r>
            <a:r>
              <a:rPr lang="en-ID" sz="5100" b="1" dirty="0" err="1"/>
              <a:t>جَاءَكُمْ</a:t>
            </a:r>
            <a:r>
              <a:rPr lang="en-ID" sz="5100" b="1" dirty="0"/>
              <a:t> </a:t>
            </a:r>
            <a:r>
              <a:rPr lang="en-ID" sz="5100" b="1" dirty="0" err="1"/>
              <a:t>فَاسِقٌ</a:t>
            </a:r>
            <a:r>
              <a:rPr lang="en-ID" sz="5100" b="1" dirty="0"/>
              <a:t> </a:t>
            </a:r>
            <a:r>
              <a:rPr lang="en-ID" sz="5100" b="1" dirty="0" err="1"/>
              <a:t>بِنَبَإٍ</a:t>
            </a:r>
            <a:r>
              <a:rPr lang="en-ID" sz="5100" b="1" dirty="0"/>
              <a:t> </a:t>
            </a:r>
            <a:r>
              <a:rPr lang="en-ID" sz="5100" b="1" dirty="0" err="1"/>
              <a:t>فَتَبَيَّنُوا</a:t>
            </a:r>
            <a:r>
              <a:rPr lang="en-ID" sz="5100" b="1" dirty="0"/>
              <a:t> </a:t>
            </a:r>
            <a:r>
              <a:rPr lang="en-ID" sz="5100" b="1" dirty="0" err="1"/>
              <a:t>أَنْ</a:t>
            </a:r>
            <a:r>
              <a:rPr lang="en-ID" sz="5100" b="1" dirty="0"/>
              <a:t> </a:t>
            </a:r>
            <a:r>
              <a:rPr lang="en-ID" sz="5100" b="1" dirty="0" err="1"/>
              <a:t>تُصِيبُوا</a:t>
            </a:r>
            <a:r>
              <a:rPr lang="en-ID" sz="5100" b="1" dirty="0"/>
              <a:t> </a:t>
            </a:r>
            <a:r>
              <a:rPr lang="en-ID" sz="5100" b="1" dirty="0" err="1"/>
              <a:t>قَوْمًا</a:t>
            </a:r>
            <a:r>
              <a:rPr lang="en-ID" sz="5100" b="1" dirty="0"/>
              <a:t> </a:t>
            </a:r>
            <a:r>
              <a:rPr lang="en-ID" sz="5100" b="1" dirty="0" err="1"/>
              <a:t>بِجَهَالَةٍ</a:t>
            </a:r>
            <a:r>
              <a:rPr lang="en-ID" sz="5100" b="1" dirty="0"/>
              <a:t> </a:t>
            </a:r>
            <a:r>
              <a:rPr lang="en-ID" sz="5100" b="1" dirty="0" err="1"/>
              <a:t>فَتُصْبِحُوا</a:t>
            </a:r>
            <a:r>
              <a:rPr lang="en-ID" sz="5100" b="1" dirty="0"/>
              <a:t> </a:t>
            </a:r>
            <a:r>
              <a:rPr lang="en-ID" sz="5100" b="1" dirty="0" err="1"/>
              <a:t>عَلَى</a:t>
            </a:r>
            <a:r>
              <a:rPr lang="en-ID" sz="5100" b="1" dirty="0"/>
              <a:t> </a:t>
            </a:r>
            <a:r>
              <a:rPr lang="en-ID" sz="5100" b="1" dirty="0" err="1"/>
              <a:t>مَا</a:t>
            </a:r>
            <a:r>
              <a:rPr lang="en-ID" sz="5100" b="1" dirty="0"/>
              <a:t> </a:t>
            </a:r>
            <a:r>
              <a:rPr lang="en-ID" sz="5100" b="1" dirty="0" err="1"/>
              <a:t>فَعَلْتُمْ</a:t>
            </a:r>
            <a:r>
              <a:rPr lang="en-ID" sz="5100" b="1" dirty="0"/>
              <a:t> </a:t>
            </a:r>
            <a:r>
              <a:rPr lang="en-ID" sz="5100" b="1" dirty="0" err="1"/>
              <a:t>نَادِمِينَ</a:t>
            </a:r>
            <a:endParaRPr lang="en-ID" sz="5100" dirty="0"/>
          </a:p>
          <a:p>
            <a:r>
              <a:rPr lang="en-ID" i="1" dirty="0"/>
              <a:t>“</a:t>
            </a:r>
            <a:r>
              <a:rPr lang="en-ID" i="1" dirty="0" err="1"/>
              <a:t>Wahai</a:t>
            </a:r>
            <a:r>
              <a:rPr lang="en-ID" i="1" dirty="0"/>
              <a:t> orang-orang yang </a:t>
            </a:r>
            <a:r>
              <a:rPr lang="en-ID" i="1" dirty="0" err="1"/>
              <a:t>beriman</a:t>
            </a:r>
            <a:r>
              <a:rPr lang="en-ID" i="1" dirty="0"/>
              <a:t>! </a:t>
            </a:r>
            <a:r>
              <a:rPr lang="en-ID" i="1" dirty="0" err="1"/>
              <a:t>Jika</a:t>
            </a:r>
            <a:r>
              <a:rPr lang="en-ID" i="1" dirty="0"/>
              <a:t> </a:t>
            </a:r>
            <a:r>
              <a:rPr lang="en-ID" i="1" dirty="0" err="1"/>
              <a:t>seorang</a:t>
            </a:r>
            <a:r>
              <a:rPr lang="en-ID" i="1" dirty="0"/>
              <a:t> </a:t>
            </a:r>
            <a:r>
              <a:rPr lang="en-ID" i="1" dirty="0" err="1"/>
              <a:t>fasik</a:t>
            </a:r>
            <a:r>
              <a:rPr lang="en-ID" i="1" dirty="0"/>
              <a:t> </a:t>
            </a:r>
            <a:r>
              <a:rPr lang="en-ID" i="1" dirty="0" err="1"/>
              <a:t>datang</a:t>
            </a:r>
            <a:r>
              <a:rPr lang="en-ID" i="1" dirty="0"/>
              <a:t> </a:t>
            </a:r>
            <a:r>
              <a:rPr lang="en-ID" i="1" dirty="0" err="1"/>
              <a:t>kepadamu</a:t>
            </a:r>
            <a:r>
              <a:rPr lang="en-ID" i="1" dirty="0"/>
              <a:t> </a:t>
            </a:r>
            <a:r>
              <a:rPr lang="en-ID" i="1" dirty="0" err="1"/>
              <a:t>membawa</a:t>
            </a:r>
            <a:r>
              <a:rPr lang="en-ID" i="1" dirty="0"/>
              <a:t> </a:t>
            </a:r>
            <a:r>
              <a:rPr lang="en-ID" i="1" dirty="0" err="1"/>
              <a:t>suatu</a:t>
            </a:r>
            <a:r>
              <a:rPr lang="en-ID" i="1" dirty="0"/>
              <a:t> </a:t>
            </a:r>
            <a:r>
              <a:rPr lang="en-ID" i="1" dirty="0" err="1"/>
              <a:t>berita</a:t>
            </a:r>
            <a:r>
              <a:rPr lang="en-ID" i="1" dirty="0"/>
              <a:t>, </a:t>
            </a:r>
            <a:r>
              <a:rPr lang="en-ID" i="1" dirty="0" err="1"/>
              <a:t>maka</a:t>
            </a:r>
            <a:r>
              <a:rPr lang="en-ID" i="1" dirty="0"/>
              <a:t> </a:t>
            </a:r>
            <a:r>
              <a:rPr lang="en-ID" i="1" dirty="0" err="1"/>
              <a:t>periksalah</a:t>
            </a:r>
            <a:r>
              <a:rPr lang="en-ID" i="1" dirty="0"/>
              <a:t> </a:t>
            </a:r>
            <a:r>
              <a:rPr lang="en-ID" i="1" dirty="0" err="1"/>
              <a:t>dengan</a:t>
            </a:r>
            <a:r>
              <a:rPr lang="en-ID" i="1" dirty="0"/>
              <a:t> </a:t>
            </a:r>
            <a:r>
              <a:rPr lang="en-ID" i="1" dirty="0" err="1"/>
              <a:t>teliti</a:t>
            </a:r>
            <a:r>
              <a:rPr lang="en-ID" i="1" dirty="0"/>
              <a:t> agar </a:t>
            </a:r>
            <a:r>
              <a:rPr lang="en-ID" i="1" dirty="0" err="1"/>
              <a:t>kamu</a:t>
            </a:r>
            <a:r>
              <a:rPr lang="en-ID" i="1" dirty="0"/>
              <a:t> </a:t>
            </a:r>
            <a:r>
              <a:rPr lang="en-ID" i="1" dirty="0" err="1"/>
              <a:t>tidak</a:t>
            </a:r>
            <a:r>
              <a:rPr lang="en-ID" i="1" dirty="0"/>
              <a:t> </a:t>
            </a:r>
            <a:r>
              <a:rPr lang="en-ID" i="1" dirty="0" err="1"/>
              <a:t>menimpakan</a:t>
            </a:r>
            <a:r>
              <a:rPr lang="en-ID" i="1" dirty="0"/>
              <a:t> </a:t>
            </a:r>
            <a:r>
              <a:rPr lang="en-ID" i="1" dirty="0" err="1"/>
              <a:t>suatu</a:t>
            </a:r>
            <a:r>
              <a:rPr lang="en-ID" i="1" dirty="0"/>
              <a:t> </a:t>
            </a:r>
            <a:r>
              <a:rPr lang="en-ID" i="1" dirty="0" err="1"/>
              <a:t>musibah</a:t>
            </a:r>
            <a:r>
              <a:rPr lang="en-ID" i="1" dirty="0"/>
              <a:t> </a:t>
            </a:r>
            <a:r>
              <a:rPr lang="en-ID" i="1" dirty="0" err="1"/>
              <a:t>kepada</a:t>
            </a:r>
            <a:r>
              <a:rPr lang="en-ID" i="1" dirty="0"/>
              <a:t> </a:t>
            </a:r>
            <a:r>
              <a:rPr lang="en-ID" i="1" dirty="0" err="1"/>
              <a:t>suatu</a:t>
            </a:r>
            <a:r>
              <a:rPr lang="en-ID" i="1" dirty="0"/>
              <a:t> </a:t>
            </a:r>
            <a:r>
              <a:rPr lang="en-ID" i="1" dirty="0" err="1"/>
              <a:t>kaum</a:t>
            </a:r>
            <a:r>
              <a:rPr lang="en-ID" i="1" dirty="0"/>
              <a:t> </a:t>
            </a:r>
            <a:r>
              <a:rPr lang="en-ID" i="1" dirty="0" err="1"/>
              <a:t>tanpa</a:t>
            </a:r>
            <a:r>
              <a:rPr lang="en-ID" i="1" dirty="0"/>
              <a:t> </a:t>
            </a:r>
            <a:r>
              <a:rPr lang="en-ID" i="1" dirty="0" err="1"/>
              <a:t>mengetahui</a:t>
            </a:r>
            <a:r>
              <a:rPr lang="en-ID" i="1" dirty="0"/>
              <a:t> </a:t>
            </a:r>
            <a:r>
              <a:rPr lang="en-ID" i="1" dirty="0" err="1"/>
              <a:t>keadaannya</a:t>
            </a:r>
            <a:r>
              <a:rPr lang="en-ID" i="1" dirty="0"/>
              <a:t> yang </a:t>
            </a:r>
            <a:r>
              <a:rPr lang="en-ID" i="1" dirty="0" err="1"/>
              <a:t>menyebabkan</a:t>
            </a:r>
            <a:r>
              <a:rPr lang="en-ID" i="1" dirty="0"/>
              <a:t> </a:t>
            </a:r>
            <a:r>
              <a:rPr lang="en-ID" i="1" dirty="0" err="1"/>
              <a:t>kamu</a:t>
            </a:r>
            <a:r>
              <a:rPr lang="en-ID" i="1" dirty="0"/>
              <a:t> </a:t>
            </a:r>
            <a:r>
              <a:rPr lang="en-ID" i="1" dirty="0" err="1"/>
              <a:t>menyesal</a:t>
            </a:r>
            <a:r>
              <a:rPr lang="en-ID" i="1" dirty="0"/>
              <a:t> </a:t>
            </a:r>
            <a:r>
              <a:rPr lang="en-ID" i="1" dirty="0" err="1"/>
              <a:t>atas</a:t>
            </a:r>
            <a:r>
              <a:rPr lang="en-ID" i="1" dirty="0"/>
              <a:t> </a:t>
            </a:r>
            <a:r>
              <a:rPr lang="en-ID" i="1" dirty="0" err="1"/>
              <a:t>perbuatanmu</a:t>
            </a:r>
            <a:r>
              <a:rPr lang="en-ID" i="1" dirty="0"/>
              <a:t> </a:t>
            </a:r>
            <a:r>
              <a:rPr lang="en-ID" i="1" dirty="0" err="1"/>
              <a:t>itu</a:t>
            </a:r>
            <a:r>
              <a:rPr lang="en-ID" i="1" dirty="0"/>
              <a:t>.”</a:t>
            </a:r>
            <a:br>
              <a:rPr lang="en-ID" dirty="0"/>
            </a:br>
            <a:r>
              <a:rPr lang="en-ID" dirty="0"/>
              <a:t>(QS. Al-</a:t>
            </a:r>
            <a:r>
              <a:rPr lang="en-ID" dirty="0" err="1"/>
              <a:t>Hujurat</a:t>
            </a:r>
            <a:r>
              <a:rPr lang="en-ID" dirty="0"/>
              <a:t>: 6)</a:t>
            </a:r>
          </a:p>
          <a:p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25885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07C48-058C-4CF7-8A56-723E1C013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D" sz="3200" dirty="0"/>
              <a:t>Tafsir Al-</a:t>
            </a:r>
            <a:r>
              <a:rPr lang="en-ID" sz="3200" dirty="0" err="1"/>
              <a:t>Wajiz</a:t>
            </a:r>
            <a:r>
              <a:rPr lang="en-ID" sz="3200" dirty="0"/>
              <a:t> / </a:t>
            </a:r>
            <a:r>
              <a:rPr lang="en-ID" sz="3200" dirty="0" err="1"/>
              <a:t>Syaikh</a:t>
            </a:r>
            <a:r>
              <a:rPr lang="en-ID" sz="3200" dirty="0"/>
              <a:t> Prof. </a:t>
            </a:r>
            <a:r>
              <a:rPr lang="en-ID" sz="3200" dirty="0" err="1"/>
              <a:t>Dr.</a:t>
            </a:r>
            <a:r>
              <a:rPr lang="en-ID" sz="3200" dirty="0"/>
              <a:t> </a:t>
            </a:r>
            <a:r>
              <a:rPr lang="en-ID" sz="3200" dirty="0" err="1"/>
              <a:t>Wahbah</a:t>
            </a:r>
            <a:r>
              <a:rPr lang="en-ID" sz="3200" dirty="0"/>
              <a:t> </a:t>
            </a:r>
            <a:r>
              <a:rPr lang="en-ID" sz="3200" dirty="0" err="1"/>
              <a:t>az-Zuhaili</a:t>
            </a:r>
            <a:r>
              <a:rPr lang="en-ID" sz="3200" dirty="0"/>
              <a:t>, </a:t>
            </a:r>
            <a:r>
              <a:rPr lang="en-ID" sz="3200" dirty="0" err="1"/>
              <a:t>pakar</a:t>
            </a:r>
            <a:r>
              <a:rPr lang="en-ID" sz="3200" dirty="0"/>
              <a:t> </a:t>
            </a:r>
            <a:r>
              <a:rPr lang="en-ID" sz="3200" dirty="0" err="1"/>
              <a:t>fiqih</a:t>
            </a:r>
            <a:r>
              <a:rPr lang="en-ID" sz="3200" dirty="0"/>
              <a:t> dan tafsir negeri </a:t>
            </a:r>
            <a:r>
              <a:rPr lang="en-ID" sz="3200" dirty="0" err="1"/>
              <a:t>Suriah</a:t>
            </a:r>
            <a:br>
              <a:rPr lang="en-ID" sz="3200" dirty="0"/>
            </a:b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46F4-9C26-402A-A789-CCE329DEE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diturunkan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Walid bin ‘</a:t>
            </a:r>
            <a:r>
              <a:rPr lang="en-ID" dirty="0" err="1"/>
              <a:t>Uqbah</a:t>
            </a:r>
            <a:r>
              <a:rPr lang="en-ID" dirty="0"/>
              <a:t> bin Abi </a:t>
            </a:r>
            <a:r>
              <a:rPr lang="en-ID" dirty="0" err="1"/>
              <a:t>Mu’aith</a:t>
            </a:r>
            <a:r>
              <a:rPr lang="en-ID" dirty="0"/>
              <a:t> yang </a:t>
            </a:r>
            <a:r>
              <a:rPr lang="en-ID" dirty="0" err="1"/>
              <a:t>diutus</a:t>
            </a:r>
            <a:r>
              <a:rPr lang="en-ID" dirty="0"/>
              <a:t> </a:t>
            </a:r>
            <a:r>
              <a:rPr lang="en-ID" dirty="0" err="1"/>
              <a:t>Rasulallah</a:t>
            </a:r>
            <a:r>
              <a:rPr lang="en-ID" dirty="0"/>
              <a:t> SAW </a:t>
            </a:r>
            <a:r>
              <a:rPr lang="en-ID" dirty="0" err="1"/>
              <a:t>kepada</a:t>
            </a:r>
            <a:r>
              <a:rPr lang="en-ID" dirty="0"/>
              <a:t> Bani </a:t>
            </a:r>
            <a:r>
              <a:rPr lang="en-ID" dirty="0" err="1"/>
              <a:t>Mushthaliq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orang </a:t>
            </a:r>
            <a:r>
              <a:rPr lang="en-ID" dirty="0" err="1"/>
              <a:t>kepercayaan</a:t>
            </a:r>
            <a:r>
              <a:rPr lang="en-ID" dirty="0"/>
              <a:t> (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mengambil</a:t>
            </a:r>
            <a:r>
              <a:rPr lang="en-ID" dirty="0"/>
              <a:t> zakat </a:t>
            </a:r>
            <a:r>
              <a:rPr lang="en-ID" dirty="0" err="1"/>
              <a:t>kambing</a:t>
            </a:r>
            <a:r>
              <a:rPr lang="en-ID" dirty="0"/>
              <a:t>).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mendengar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mendekatinya</a:t>
            </a:r>
            <a:r>
              <a:rPr lang="en-ID" dirty="0"/>
              <a:t>, </a:t>
            </a:r>
            <a:r>
              <a:rPr lang="en-ID" dirty="0" err="1"/>
              <a:t>lalu</a:t>
            </a:r>
            <a:r>
              <a:rPr lang="en-ID" dirty="0"/>
              <a:t> ‘</a:t>
            </a:r>
            <a:r>
              <a:rPr lang="en-ID" dirty="0" err="1"/>
              <a:t>Uqbah</a:t>
            </a:r>
            <a:r>
              <a:rPr lang="en-ID" dirty="0"/>
              <a:t> </a:t>
            </a:r>
            <a:r>
              <a:rPr lang="en-ID" dirty="0" err="1"/>
              <a:t>takut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dan </a:t>
            </a:r>
            <a:r>
              <a:rPr lang="en-ID" dirty="0" err="1"/>
              <a:t>kembali</a:t>
            </a:r>
            <a:r>
              <a:rPr lang="en-ID" dirty="0"/>
              <a:t>. </a:t>
            </a:r>
            <a:r>
              <a:rPr lang="en-ID" dirty="0" err="1"/>
              <a:t>Dia</a:t>
            </a:r>
            <a:r>
              <a:rPr lang="en-ID" dirty="0"/>
              <a:t> </a:t>
            </a:r>
            <a:r>
              <a:rPr lang="en-ID" dirty="0" err="1"/>
              <a:t>berkata</a:t>
            </a:r>
            <a:r>
              <a:rPr lang="en-ID" dirty="0"/>
              <a:t>: “</a:t>
            </a:r>
            <a:r>
              <a:rPr lang="en-ID" dirty="0" err="1"/>
              <a:t>Sesungguhnya</a:t>
            </a:r>
            <a:r>
              <a:rPr lang="en-ID" dirty="0"/>
              <a:t> </a:t>
            </a:r>
            <a:r>
              <a:rPr lang="en-ID" dirty="0" err="1"/>
              <a:t>kaum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membunuhku</a:t>
            </a:r>
            <a:r>
              <a:rPr lang="en-ID" dirty="0"/>
              <a:t> dan </a:t>
            </a:r>
            <a:r>
              <a:rPr lang="en-ID" dirty="0" err="1"/>
              <a:t>mencegah</a:t>
            </a:r>
            <a:r>
              <a:rPr lang="en-ID" dirty="0"/>
              <a:t> </a:t>
            </a:r>
            <a:r>
              <a:rPr lang="en-ID" dirty="0" err="1"/>
              <a:t>sedekah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”,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Rasulallah</a:t>
            </a:r>
            <a:r>
              <a:rPr lang="en-ID" dirty="0"/>
              <a:t> SAW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menyerang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, </a:t>
            </a:r>
            <a:r>
              <a:rPr lang="en-ID" dirty="0" err="1"/>
              <a:t>kemudian</a:t>
            </a:r>
            <a:r>
              <a:rPr lang="en-ID" dirty="0"/>
              <a:t> </a:t>
            </a:r>
            <a:r>
              <a:rPr lang="en-ID" dirty="0" err="1"/>
              <a:t>datanglah</a:t>
            </a:r>
            <a:r>
              <a:rPr lang="en-ID" dirty="0"/>
              <a:t> </a:t>
            </a:r>
            <a:r>
              <a:rPr lang="en-ID" dirty="0" err="1"/>
              <a:t>utusan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dan </a:t>
            </a:r>
            <a:r>
              <a:rPr lang="en-ID" dirty="0" err="1"/>
              <a:t>berkata</a:t>
            </a:r>
            <a:r>
              <a:rPr lang="en-ID" dirty="0"/>
              <a:t>: “</a:t>
            </a:r>
            <a:r>
              <a:rPr lang="en-ID" dirty="0" err="1"/>
              <a:t>Wahai</a:t>
            </a:r>
            <a:r>
              <a:rPr lang="en-ID" dirty="0"/>
              <a:t> </a:t>
            </a:r>
            <a:r>
              <a:rPr lang="en-ID" dirty="0" err="1"/>
              <a:t>Rasulallah</a:t>
            </a:r>
            <a:r>
              <a:rPr lang="en-ID" dirty="0"/>
              <a:t>, kami </a:t>
            </a:r>
            <a:r>
              <a:rPr lang="en-ID" dirty="0" err="1"/>
              <a:t>mendengar</a:t>
            </a:r>
            <a:r>
              <a:rPr lang="en-ID" dirty="0"/>
              <a:t> </a:t>
            </a:r>
            <a:r>
              <a:rPr lang="en-ID" dirty="0" err="1"/>
              <a:t>utusanmu</a:t>
            </a:r>
            <a:r>
              <a:rPr lang="en-ID" dirty="0"/>
              <a:t>, </a:t>
            </a:r>
            <a:r>
              <a:rPr lang="en-ID" dirty="0" err="1"/>
              <a:t>lalu</a:t>
            </a:r>
            <a:r>
              <a:rPr lang="en-ID" dirty="0"/>
              <a:t> kami </a:t>
            </a:r>
            <a:r>
              <a:rPr lang="en-ID" dirty="0" err="1"/>
              <a:t>mendekatinya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memuliakannya</a:t>
            </a:r>
            <a:r>
              <a:rPr lang="en-ID" dirty="0"/>
              <a:t> dan </a:t>
            </a:r>
            <a:r>
              <a:rPr lang="en-ID" dirty="0" err="1"/>
              <a:t>mau</a:t>
            </a:r>
            <a:r>
              <a:rPr lang="en-ID" dirty="0"/>
              <a:t> </a:t>
            </a:r>
            <a:r>
              <a:rPr lang="en-ID" dirty="0" err="1"/>
              <a:t>melaksanakan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dia</a:t>
            </a:r>
            <a:r>
              <a:rPr lang="en-ID" dirty="0"/>
              <a:t> </a:t>
            </a:r>
            <a:r>
              <a:rPr lang="en-ID" dirty="0" err="1"/>
              <a:t>sampaikan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sedekah</a:t>
            </a:r>
            <a:r>
              <a:rPr lang="en-ID" dirty="0"/>
              <a:t>.”</a:t>
            </a:r>
          </a:p>
          <a:p>
            <a:endParaRPr lang="en-ID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mengajarkan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 </a:t>
            </a:r>
            <a:r>
              <a:rPr lang="en-ID" b="1" u="sng" dirty="0" err="1">
                <a:hlinkClick r:id="rId2"/>
              </a:rPr>
              <a:t>tabayyun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meneliti</a:t>
            </a:r>
            <a:r>
              <a:rPr lang="en-ID" dirty="0"/>
              <a:t> dan </a:t>
            </a:r>
            <a:r>
              <a:rPr lang="en-ID" dirty="0" err="1"/>
              <a:t>memverifikasi</a:t>
            </a:r>
            <a:r>
              <a:rPr lang="en-ID" dirty="0"/>
              <a:t> </a:t>
            </a:r>
            <a:r>
              <a:rPr lang="en-ID" dirty="0" err="1"/>
              <a:t>kebenaran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berita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menyebarkannya</a:t>
            </a:r>
            <a:r>
              <a:rPr lang="en-ID" dirty="0"/>
              <a:t>. </a:t>
            </a:r>
            <a:r>
              <a:rPr lang="en-ID" dirty="0" err="1"/>
              <a:t>Sebab</a:t>
            </a:r>
            <a:r>
              <a:rPr lang="en-ID" dirty="0"/>
              <a:t>,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klarifikasi</a:t>
            </a:r>
            <a:r>
              <a:rPr lang="en-ID" dirty="0"/>
              <a:t>,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jadi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sedang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fitnah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merusak</a:t>
            </a:r>
            <a:r>
              <a:rPr lang="en-ID" dirty="0"/>
              <a:t> </a:t>
            </a:r>
            <a:r>
              <a:rPr lang="en-ID" dirty="0" err="1"/>
              <a:t>keharmonisan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.</a:t>
            </a:r>
          </a:p>
          <a:p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54510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19DB2-FA39-40F4-B3E3-CB610B551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D" sz="2400" b="1" dirty="0" err="1"/>
              <a:t>Dalam</a:t>
            </a:r>
            <a:r>
              <a:rPr lang="en-ID" sz="2400" b="1" dirty="0"/>
              <a:t> </a:t>
            </a:r>
            <a:r>
              <a:rPr lang="en-ID" sz="2400" b="1" dirty="0" err="1"/>
              <a:t>menyikapi</a:t>
            </a:r>
            <a:r>
              <a:rPr lang="en-ID" sz="2400" b="1" dirty="0"/>
              <a:t> </a:t>
            </a:r>
            <a:r>
              <a:rPr lang="en-ID" sz="2400" b="1" dirty="0" err="1"/>
              <a:t>konten</a:t>
            </a:r>
            <a:r>
              <a:rPr lang="en-ID" sz="2400" b="1" dirty="0"/>
              <a:t> </a:t>
            </a:r>
            <a:r>
              <a:rPr lang="en-ID" sz="2400" b="1" dirty="0" err="1"/>
              <a:t>negatif</a:t>
            </a:r>
            <a:r>
              <a:rPr lang="en-ID" sz="2400" b="1" dirty="0"/>
              <a:t> Al-Qur’an </a:t>
            </a:r>
            <a:r>
              <a:rPr lang="en-ID" sz="2400" b="1" dirty="0" err="1"/>
              <a:t>menekankan</a:t>
            </a:r>
            <a:r>
              <a:rPr lang="en-ID" sz="2400" b="1" dirty="0"/>
              <a:t> </a:t>
            </a:r>
            <a:r>
              <a:rPr lang="en-ID" sz="2400" b="1" dirty="0" err="1"/>
              <a:t>pentingnya</a:t>
            </a:r>
            <a:r>
              <a:rPr lang="en-ID" sz="2400" b="1" dirty="0"/>
              <a:t> </a:t>
            </a:r>
            <a:r>
              <a:rPr lang="en-ID" sz="2400" b="1" dirty="0" err="1"/>
              <a:t>menjauhi</a:t>
            </a:r>
            <a:r>
              <a:rPr lang="en-ID" sz="2400" b="1" dirty="0"/>
              <a:t> </a:t>
            </a:r>
            <a:r>
              <a:rPr lang="en-ID" sz="2400" b="1" dirty="0" err="1"/>
              <a:t>segala</a:t>
            </a:r>
            <a:r>
              <a:rPr lang="en-ID" sz="2400" b="1" dirty="0"/>
              <a:t> </a:t>
            </a:r>
            <a:r>
              <a:rPr lang="en-ID" sz="2400" b="1" dirty="0" err="1"/>
              <a:t>bentuk</a:t>
            </a:r>
            <a:r>
              <a:rPr lang="en-ID" sz="2400" b="1" dirty="0"/>
              <a:t> </a:t>
            </a:r>
            <a:r>
              <a:rPr lang="en-ID" sz="2400" b="1" dirty="0" err="1"/>
              <a:t>kemungkaran</a:t>
            </a:r>
            <a:endParaRPr lang="en-ID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C5576-E899-4D2D-84BD-F1669E778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7958"/>
            <a:ext cx="8229600" cy="5500468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20000"/>
              </a:lnSpc>
            </a:pPr>
            <a:r>
              <a:rPr lang="en-ID" dirty="0"/>
              <a:t>Allah SWT </a:t>
            </a:r>
            <a:r>
              <a:rPr lang="en-ID" dirty="0" err="1"/>
              <a:t>berfirman</a:t>
            </a:r>
            <a:r>
              <a:rPr lang="en-ID" dirty="0"/>
              <a:t>:</a:t>
            </a:r>
            <a:endParaRPr lang="en-ID" sz="8700" dirty="0"/>
          </a:p>
          <a:p>
            <a:pPr algn="ctr">
              <a:lnSpc>
                <a:spcPct val="120000"/>
              </a:lnSpc>
            </a:pPr>
            <a:r>
              <a:rPr lang="en-ID" sz="7300" dirty="0" err="1"/>
              <a:t>اِنْ</a:t>
            </a:r>
            <a:r>
              <a:rPr lang="en-ID" sz="7300" dirty="0"/>
              <a:t> </a:t>
            </a:r>
            <a:r>
              <a:rPr lang="en-ID" sz="7300" dirty="0" err="1"/>
              <a:t>تَجْتَنِبُوْا</a:t>
            </a:r>
            <a:r>
              <a:rPr lang="en-ID" sz="7300" dirty="0"/>
              <a:t> </a:t>
            </a:r>
            <a:r>
              <a:rPr lang="en-ID" sz="7300" dirty="0" err="1"/>
              <a:t>كَبَاۤىِٕرَ</a:t>
            </a:r>
            <a:r>
              <a:rPr lang="en-ID" sz="7300" dirty="0"/>
              <a:t> </a:t>
            </a:r>
            <a:r>
              <a:rPr lang="en-ID" sz="7300" dirty="0" err="1"/>
              <a:t>مَا</a:t>
            </a:r>
            <a:r>
              <a:rPr lang="en-ID" sz="7300" dirty="0"/>
              <a:t> </a:t>
            </a:r>
            <a:r>
              <a:rPr lang="en-ID" sz="7300" dirty="0" err="1"/>
              <a:t>تُنْهَوْنَ</a:t>
            </a:r>
            <a:r>
              <a:rPr lang="en-ID" sz="7300" dirty="0"/>
              <a:t> </a:t>
            </a:r>
            <a:r>
              <a:rPr lang="en-ID" sz="7300" dirty="0" err="1"/>
              <a:t>عَنْهُ</a:t>
            </a:r>
            <a:r>
              <a:rPr lang="en-ID" sz="7300" dirty="0"/>
              <a:t> </a:t>
            </a:r>
            <a:r>
              <a:rPr lang="en-ID" sz="7300" dirty="0" err="1"/>
              <a:t>نُكَفِّرْ</a:t>
            </a:r>
            <a:r>
              <a:rPr lang="en-ID" sz="7300" dirty="0"/>
              <a:t> </a:t>
            </a:r>
            <a:r>
              <a:rPr lang="en-ID" sz="7300" dirty="0" err="1"/>
              <a:t>عَنْكُمْ</a:t>
            </a:r>
            <a:r>
              <a:rPr lang="en-ID" sz="7300" dirty="0"/>
              <a:t> </a:t>
            </a:r>
            <a:r>
              <a:rPr lang="en-ID" sz="7300" dirty="0" err="1"/>
              <a:t>سَيِّاٰتِكُمْ</a:t>
            </a:r>
            <a:r>
              <a:rPr lang="en-ID" sz="7300" dirty="0"/>
              <a:t> </a:t>
            </a:r>
            <a:r>
              <a:rPr lang="en-ID" sz="7300" dirty="0" err="1"/>
              <a:t>وَنُدْخِلْكُمْ</a:t>
            </a:r>
            <a:r>
              <a:rPr lang="en-ID" sz="7300" dirty="0"/>
              <a:t> </a:t>
            </a:r>
            <a:r>
              <a:rPr lang="en-ID" sz="7300" dirty="0" err="1"/>
              <a:t>مُّدْخَلًا</a:t>
            </a:r>
            <a:r>
              <a:rPr lang="en-ID" sz="7300" dirty="0"/>
              <a:t> </a:t>
            </a:r>
            <a:r>
              <a:rPr lang="en-ID" sz="7300" dirty="0" err="1"/>
              <a:t>كَرِيْمًا</a:t>
            </a:r>
            <a:endParaRPr lang="en-ID" sz="7300" dirty="0"/>
          </a:p>
          <a:p>
            <a:r>
              <a:rPr lang="en-ID" dirty="0" err="1"/>
              <a:t>Artinya</a:t>
            </a:r>
            <a:r>
              <a:rPr lang="en-ID" dirty="0"/>
              <a:t>: “</a:t>
            </a:r>
            <a:r>
              <a:rPr lang="en-ID" i="1" dirty="0" err="1"/>
              <a:t>Jika</a:t>
            </a:r>
            <a:r>
              <a:rPr lang="en-ID" i="1" dirty="0"/>
              <a:t> </a:t>
            </a:r>
            <a:r>
              <a:rPr lang="en-ID" i="1" dirty="0" err="1"/>
              <a:t>kamu</a:t>
            </a:r>
            <a:r>
              <a:rPr lang="en-ID" i="1" dirty="0"/>
              <a:t> </a:t>
            </a:r>
            <a:r>
              <a:rPr lang="en-ID" i="1" dirty="0" err="1"/>
              <a:t>menjauhi</a:t>
            </a:r>
            <a:r>
              <a:rPr lang="en-ID" i="1" dirty="0"/>
              <a:t> </a:t>
            </a:r>
            <a:r>
              <a:rPr lang="en-ID" i="1" dirty="0" err="1"/>
              <a:t>dosa-dosa</a:t>
            </a:r>
            <a:r>
              <a:rPr lang="en-ID" i="1" dirty="0"/>
              <a:t> </a:t>
            </a:r>
            <a:r>
              <a:rPr lang="en-ID" i="1" dirty="0" err="1"/>
              <a:t>besar</a:t>
            </a:r>
            <a:r>
              <a:rPr lang="en-ID" i="1" dirty="0"/>
              <a:t> di </a:t>
            </a:r>
            <a:r>
              <a:rPr lang="en-ID" i="1" dirty="0" err="1"/>
              <a:t>antara</a:t>
            </a:r>
            <a:r>
              <a:rPr lang="en-ID" i="1" dirty="0"/>
              <a:t> </a:t>
            </a:r>
            <a:r>
              <a:rPr lang="en-ID" i="1" dirty="0" err="1"/>
              <a:t>dosa-dosa</a:t>
            </a:r>
            <a:r>
              <a:rPr lang="en-ID" i="1" dirty="0"/>
              <a:t> yang </a:t>
            </a:r>
            <a:r>
              <a:rPr lang="en-ID" i="1" dirty="0" err="1"/>
              <a:t>dilarang</a:t>
            </a:r>
            <a:r>
              <a:rPr lang="en-ID" i="1" dirty="0"/>
              <a:t> </a:t>
            </a:r>
            <a:r>
              <a:rPr lang="en-ID" i="1" dirty="0" err="1"/>
              <a:t>mengerjakannya</a:t>
            </a:r>
            <a:r>
              <a:rPr lang="en-ID" i="1" dirty="0"/>
              <a:t>, </a:t>
            </a:r>
            <a:r>
              <a:rPr lang="en-ID" i="1" dirty="0" err="1"/>
              <a:t>niscaya</a:t>
            </a:r>
            <a:r>
              <a:rPr lang="en-ID" i="1" dirty="0"/>
              <a:t> Kami </a:t>
            </a:r>
            <a:r>
              <a:rPr lang="en-ID" i="1" dirty="0" err="1"/>
              <a:t>hapus</a:t>
            </a:r>
            <a:r>
              <a:rPr lang="en-ID" i="1" dirty="0"/>
              <a:t> </a:t>
            </a:r>
            <a:r>
              <a:rPr lang="en-ID" i="1" dirty="0" err="1"/>
              <a:t>kesalahan-kesalahanmu</a:t>
            </a:r>
            <a:r>
              <a:rPr lang="en-ID" i="1" dirty="0"/>
              <a:t> dan </a:t>
            </a:r>
            <a:r>
              <a:rPr lang="en-ID" i="1" dirty="0" err="1"/>
              <a:t>akan</a:t>
            </a:r>
            <a:r>
              <a:rPr lang="en-ID" i="1" dirty="0"/>
              <a:t> Kami </a:t>
            </a:r>
            <a:r>
              <a:rPr lang="en-ID" i="1" dirty="0" err="1"/>
              <a:t>masukkan</a:t>
            </a:r>
            <a:r>
              <a:rPr lang="en-ID" i="1" dirty="0"/>
              <a:t> </a:t>
            </a:r>
            <a:r>
              <a:rPr lang="en-ID" i="1" dirty="0" err="1"/>
              <a:t>kamu</a:t>
            </a:r>
            <a:r>
              <a:rPr lang="en-ID" i="1" dirty="0"/>
              <a:t> </a:t>
            </a:r>
            <a:r>
              <a:rPr lang="en-ID" i="1" dirty="0" err="1"/>
              <a:t>ke</a:t>
            </a:r>
            <a:r>
              <a:rPr lang="en-ID" i="1" dirty="0"/>
              <a:t> </a:t>
            </a:r>
            <a:r>
              <a:rPr lang="en-ID" i="1" dirty="0" err="1"/>
              <a:t>tempat</a:t>
            </a:r>
            <a:r>
              <a:rPr lang="en-ID" i="1" dirty="0"/>
              <a:t> yang </a:t>
            </a:r>
            <a:r>
              <a:rPr lang="en-ID" i="1" dirty="0" err="1"/>
              <a:t>mulia</a:t>
            </a:r>
            <a:r>
              <a:rPr lang="en-ID" i="1" dirty="0"/>
              <a:t> (</a:t>
            </a:r>
            <a:r>
              <a:rPr lang="en-ID" i="1" dirty="0" err="1"/>
              <a:t>surga</a:t>
            </a:r>
            <a:r>
              <a:rPr lang="en-ID" i="1" dirty="0"/>
              <a:t>).”</a:t>
            </a:r>
            <a:r>
              <a:rPr lang="en-ID" dirty="0"/>
              <a:t> (QS. An-</a:t>
            </a:r>
            <a:r>
              <a:rPr lang="en-ID" dirty="0" err="1"/>
              <a:t>Nisa</a:t>
            </a:r>
            <a:r>
              <a:rPr lang="en-ID" dirty="0"/>
              <a:t> [4]: 31).</a:t>
            </a:r>
          </a:p>
          <a:p>
            <a:r>
              <a:rPr lang="en-ID" dirty="0" err="1"/>
              <a:t>Kaum</a:t>
            </a:r>
            <a:r>
              <a:rPr lang="en-ID" dirty="0"/>
              <a:t> </a:t>
            </a:r>
            <a:r>
              <a:rPr lang="en-ID" dirty="0" err="1"/>
              <a:t>muslimin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berusaha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negatif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mengamalkan</a:t>
            </a:r>
            <a:r>
              <a:rPr lang="en-ID" dirty="0"/>
              <a:t> </a:t>
            </a:r>
            <a:r>
              <a:rPr lang="en-ID" dirty="0" err="1"/>
              <a:t>ajaran-ajaran</a:t>
            </a:r>
            <a:r>
              <a:rPr lang="en-ID" dirty="0"/>
              <a:t> Islam dan </a:t>
            </a:r>
            <a:r>
              <a:rPr lang="en-ID" dirty="0" err="1"/>
              <a:t>memilih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yang </a:t>
            </a:r>
            <a:r>
              <a:rPr lang="en-ID" dirty="0" err="1"/>
              <a:t>bermanfaat</a:t>
            </a:r>
            <a:r>
              <a:rPr lang="en-ID" dirty="0"/>
              <a:t> dan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nilai-nilai</a:t>
            </a:r>
            <a:r>
              <a:rPr lang="en-ID" dirty="0"/>
              <a:t> agama. Hal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diperkuat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hadits</a:t>
            </a:r>
            <a:r>
              <a:rPr lang="en-ID" dirty="0"/>
              <a:t> yang </a:t>
            </a:r>
            <a:r>
              <a:rPr lang="en-ID" dirty="0" err="1"/>
              <a:t>diriwayat</a:t>
            </a:r>
            <a:r>
              <a:rPr lang="en-ID" dirty="0"/>
              <a:t> oleh Abu Hurairah Abdul Rahman bin </a:t>
            </a:r>
            <a:r>
              <a:rPr lang="en-ID" dirty="0" err="1"/>
              <a:t>Sokhr</a:t>
            </a:r>
            <a:r>
              <a:rPr lang="en-ID" dirty="0"/>
              <a:t> RA. </a:t>
            </a:r>
            <a:r>
              <a:rPr lang="en-ID" dirty="0" err="1"/>
              <a:t>Katanya</a:t>
            </a:r>
            <a:r>
              <a:rPr lang="en-ID" dirty="0"/>
              <a:t> : </a:t>
            </a:r>
            <a:r>
              <a:rPr lang="en-ID" i="1" dirty="0" err="1"/>
              <a:t>Aku</a:t>
            </a:r>
            <a:r>
              <a:rPr lang="en-ID" i="1" dirty="0"/>
              <a:t> </a:t>
            </a:r>
            <a:r>
              <a:rPr lang="en-ID" i="1" dirty="0" err="1"/>
              <a:t>mendengar</a:t>
            </a:r>
            <a:r>
              <a:rPr lang="en-ID" i="1" dirty="0"/>
              <a:t> </a:t>
            </a:r>
            <a:r>
              <a:rPr lang="en-ID" i="1" dirty="0" err="1"/>
              <a:t>Rasulullah</a:t>
            </a:r>
            <a:r>
              <a:rPr lang="en-ID" i="1" dirty="0"/>
              <a:t> SAW </a:t>
            </a:r>
            <a:r>
              <a:rPr lang="en-ID" i="1" dirty="0" err="1"/>
              <a:t>bersabda</a:t>
            </a:r>
            <a:r>
              <a:rPr lang="en-ID" i="1" dirty="0"/>
              <a:t>: “ </a:t>
            </a:r>
            <a:r>
              <a:rPr lang="en-ID" i="1" dirty="0" err="1"/>
              <a:t>Sesuatu</a:t>
            </a:r>
            <a:r>
              <a:rPr lang="en-ID" i="1" dirty="0"/>
              <a:t> yang </a:t>
            </a:r>
            <a:r>
              <a:rPr lang="en-ID" i="1" dirty="0" err="1"/>
              <a:t>aku</a:t>
            </a:r>
            <a:r>
              <a:rPr lang="en-ID" i="1" dirty="0"/>
              <a:t> </a:t>
            </a:r>
            <a:r>
              <a:rPr lang="en-ID" i="1" dirty="0" err="1"/>
              <a:t>larang</a:t>
            </a:r>
            <a:r>
              <a:rPr lang="en-ID" i="1" dirty="0"/>
              <a:t> </a:t>
            </a:r>
            <a:r>
              <a:rPr lang="en-ID" i="1" dirty="0" err="1"/>
              <a:t>kamu</a:t>
            </a:r>
            <a:r>
              <a:rPr lang="en-ID" i="1" dirty="0"/>
              <a:t> </a:t>
            </a:r>
            <a:r>
              <a:rPr lang="en-ID" i="1" dirty="0" err="1"/>
              <a:t>melakukannya</a:t>
            </a:r>
            <a:r>
              <a:rPr lang="en-ID" i="1" dirty="0"/>
              <a:t> </a:t>
            </a:r>
            <a:r>
              <a:rPr lang="en-ID" i="1" dirty="0" err="1"/>
              <a:t>maka</a:t>
            </a:r>
            <a:r>
              <a:rPr lang="en-ID" i="1" dirty="0"/>
              <a:t> </a:t>
            </a:r>
            <a:r>
              <a:rPr lang="en-ID" i="1" dirty="0" err="1"/>
              <a:t>hendaklah</a:t>
            </a:r>
            <a:r>
              <a:rPr lang="en-ID" i="1" dirty="0"/>
              <a:t> </a:t>
            </a:r>
            <a:r>
              <a:rPr lang="en-ID" i="1" dirty="0" err="1"/>
              <a:t>kamu</a:t>
            </a:r>
            <a:r>
              <a:rPr lang="en-ID" i="1" dirty="0"/>
              <a:t> </a:t>
            </a:r>
            <a:r>
              <a:rPr lang="en-ID" i="1" dirty="0" err="1"/>
              <a:t>jauhinya</a:t>
            </a:r>
            <a:r>
              <a:rPr lang="en-ID" i="1" dirty="0"/>
              <a:t>, dan </a:t>
            </a:r>
            <a:r>
              <a:rPr lang="en-ID" i="1" dirty="0" err="1"/>
              <a:t>apa</a:t>
            </a:r>
            <a:r>
              <a:rPr lang="en-ID" i="1" dirty="0"/>
              <a:t> yang </a:t>
            </a:r>
            <a:r>
              <a:rPr lang="en-ID" i="1" dirty="0" err="1"/>
              <a:t>aku</a:t>
            </a:r>
            <a:r>
              <a:rPr lang="en-ID" i="1" dirty="0"/>
              <a:t> </a:t>
            </a:r>
            <a:r>
              <a:rPr lang="en-ID" i="1" dirty="0" err="1"/>
              <a:t>perintahkan</a:t>
            </a:r>
            <a:r>
              <a:rPr lang="en-ID" i="1" dirty="0"/>
              <a:t> </a:t>
            </a:r>
            <a:r>
              <a:rPr lang="en-ID" i="1" dirty="0" err="1"/>
              <a:t>kepada</a:t>
            </a:r>
            <a:r>
              <a:rPr lang="en-ID" i="1" dirty="0"/>
              <a:t> </a:t>
            </a:r>
            <a:r>
              <a:rPr lang="en-ID" i="1" dirty="0" err="1"/>
              <a:t>kamu</a:t>
            </a:r>
            <a:r>
              <a:rPr lang="en-ID" i="1" dirty="0"/>
              <a:t> </a:t>
            </a:r>
            <a:r>
              <a:rPr lang="en-ID" i="1" dirty="0" err="1"/>
              <a:t>maka</a:t>
            </a:r>
            <a:r>
              <a:rPr lang="en-ID" i="1" dirty="0"/>
              <a:t> </a:t>
            </a:r>
            <a:r>
              <a:rPr lang="en-ID" i="1" dirty="0" err="1"/>
              <a:t>hendaklah</a:t>
            </a:r>
            <a:r>
              <a:rPr lang="en-ID" i="1" dirty="0"/>
              <a:t> </a:t>
            </a:r>
            <a:r>
              <a:rPr lang="en-ID" i="1" dirty="0" err="1"/>
              <a:t>kamu</a:t>
            </a:r>
            <a:r>
              <a:rPr lang="en-ID" i="1" dirty="0"/>
              <a:t> </a:t>
            </a:r>
            <a:r>
              <a:rPr lang="en-ID" i="1" dirty="0" err="1"/>
              <a:t>lakukan</a:t>
            </a:r>
            <a:r>
              <a:rPr lang="en-ID" i="1" dirty="0"/>
              <a:t> </a:t>
            </a:r>
            <a:r>
              <a:rPr lang="en-ID" i="1" dirty="0" err="1"/>
              <a:t>sekadar</a:t>
            </a:r>
            <a:r>
              <a:rPr lang="en-ID" i="1" dirty="0"/>
              <a:t> </a:t>
            </a:r>
            <a:r>
              <a:rPr lang="en-ID" i="1" dirty="0" err="1"/>
              <a:t>kemampuan</a:t>
            </a:r>
            <a:r>
              <a:rPr lang="en-ID" i="1" dirty="0"/>
              <a:t>. </a:t>
            </a:r>
            <a:r>
              <a:rPr lang="en-ID" i="1" dirty="0" err="1"/>
              <a:t>Sesungguhnya</a:t>
            </a:r>
            <a:r>
              <a:rPr lang="en-ID" i="1" dirty="0"/>
              <a:t> </a:t>
            </a:r>
            <a:r>
              <a:rPr lang="en-ID" i="1" dirty="0" err="1"/>
              <a:t>telah</a:t>
            </a:r>
            <a:r>
              <a:rPr lang="en-ID" i="1" dirty="0"/>
              <a:t> </a:t>
            </a:r>
            <a:r>
              <a:rPr lang="en-ID" i="1" dirty="0" err="1"/>
              <a:t>binasalah</a:t>
            </a:r>
            <a:r>
              <a:rPr lang="en-ID" i="1" dirty="0"/>
              <a:t> </a:t>
            </a:r>
            <a:r>
              <a:rPr lang="en-ID" i="1" dirty="0" err="1"/>
              <a:t>kaum</a:t>
            </a:r>
            <a:r>
              <a:rPr lang="en-ID" i="1" dirty="0"/>
              <a:t> </a:t>
            </a:r>
            <a:r>
              <a:rPr lang="en-ID" i="1" dirty="0" err="1"/>
              <a:t>sebelum</a:t>
            </a:r>
            <a:r>
              <a:rPr lang="en-ID" i="1" dirty="0"/>
              <a:t> </a:t>
            </a:r>
            <a:r>
              <a:rPr lang="en-ID" i="1" dirty="0" err="1"/>
              <a:t>kamu</a:t>
            </a:r>
            <a:r>
              <a:rPr lang="en-ID" i="1" dirty="0"/>
              <a:t> </a:t>
            </a:r>
            <a:r>
              <a:rPr lang="en-ID" i="1" dirty="0" err="1"/>
              <a:t>lantaran</a:t>
            </a:r>
            <a:r>
              <a:rPr lang="en-ID" i="1" dirty="0"/>
              <a:t> </a:t>
            </a:r>
            <a:r>
              <a:rPr lang="en-ID" i="1" dirty="0" err="1"/>
              <a:t>banyak</a:t>
            </a:r>
            <a:r>
              <a:rPr lang="en-ID" i="1" dirty="0"/>
              <a:t> </a:t>
            </a:r>
            <a:r>
              <a:rPr lang="en-ID" i="1" dirty="0" err="1"/>
              <a:t>bertanya</a:t>
            </a:r>
            <a:r>
              <a:rPr lang="en-ID" i="1" dirty="0"/>
              <a:t> dan </a:t>
            </a:r>
            <a:r>
              <a:rPr lang="en-ID" i="1" dirty="0" err="1"/>
              <a:t>mereka</a:t>
            </a:r>
            <a:r>
              <a:rPr lang="en-ID" i="1" dirty="0"/>
              <a:t> </a:t>
            </a:r>
            <a:r>
              <a:rPr lang="en-ID" i="1" dirty="0" err="1"/>
              <a:t>menyalahi</a:t>
            </a:r>
            <a:r>
              <a:rPr lang="en-ID" i="1" dirty="0"/>
              <a:t> para </a:t>
            </a:r>
            <a:r>
              <a:rPr lang="en-ID" i="1" dirty="0" err="1"/>
              <a:t>nabi</a:t>
            </a:r>
            <a:r>
              <a:rPr lang="en-ID" i="1" dirty="0"/>
              <a:t>”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80666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F3872-2FB6-4C67-8F33-B29550A54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/>
              <a:t>Menjaga</a:t>
            </a:r>
            <a:r>
              <a:rPr lang="en-ID" b="1" dirty="0"/>
              <a:t> </a:t>
            </a:r>
            <a:r>
              <a:rPr lang="en-ID" b="1" dirty="0" err="1"/>
              <a:t>Kehormatan</a:t>
            </a:r>
            <a:r>
              <a:rPr lang="en-ID" b="1" dirty="0"/>
              <a:t> dan </a:t>
            </a:r>
            <a:r>
              <a:rPr lang="en-ID" b="1" dirty="0" err="1"/>
              <a:t>Aib</a:t>
            </a:r>
            <a:r>
              <a:rPr lang="en-ID" b="1" dirty="0"/>
              <a:t> Orang Lain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7E7CF-C78A-4329-BCCE-D34CAFBE7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D" dirty="0"/>
              <a:t>Salah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Islam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kehormatan</a:t>
            </a:r>
            <a:r>
              <a:rPr lang="en-ID" dirty="0"/>
              <a:t> </a:t>
            </a:r>
            <a:r>
              <a:rPr lang="en-ID" dirty="0" err="1"/>
              <a:t>sesama</a:t>
            </a:r>
            <a:r>
              <a:rPr lang="en-ID" dirty="0"/>
              <a:t> Muslim. Allah ﷻ </a:t>
            </a:r>
            <a:r>
              <a:rPr lang="en-ID" dirty="0" err="1"/>
              <a:t>berfirman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Al-Qur’an:</a:t>
            </a:r>
          </a:p>
          <a:p>
            <a:r>
              <a:rPr lang="en-ID" i="1" dirty="0"/>
              <a:t>Hai orang-orang yang </a:t>
            </a:r>
            <a:r>
              <a:rPr lang="en-ID" i="1" dirty="0" err="1"/>
              <a:t>beriman</a:t>
            </a:r>
            <a:r>
              <a:rPr lang="en-ID" i="1" dirty="0"/>
              <a:t>, </a:t>
            </a:r>
            <a:r>
              <a:rPr lang="en-ID" i="1" dirty="0" err="1"/>
              <a:t>jauhilah</a:t>
            </a:r>
            <a:r>
              <a:rPr lang="en-ID" i="1" dirty="0"/>
              <a:t> </a:t>
            </a:r>
            <a:r>
              <a:rPr lang="en-ID" i="1" dirty="0" err="1"/>
              <a:t>kebanyakan</a:t>
            </a:r>
            <a:r>
              <a:rPr lang="en-ID" i="1" dirty="0"/>
              <a:t> </a:t>
            </a:r>
            <a:r>
              <a:rPr lang="en-ID" i="1" dirty="0" err="1"/>
              <a:t>purba-sangka</a:t>
            </a:r>
            <a:r>
              <a:rPr lang="en-ID" i="1" dirty="0"/>
              <a:t> (</a:t>
            </a:r>
            <a:r>
              <a:rPr lang="en-ID" i="1" dirty="0" err="1"/>
              <a:t>kecurigaan</a:t>
            </a:r>
            <a:r>
              <a:rPr lang="en-ID" i="1" dirty="0"/>
              <a:t>), </a:t>
            </a:r>
            <a:r>
              <a:rPr lang="en-ID" i="1" dirty="0" err="1"/>
              <a:t>karena</a:t>
            </a:r>
            <a:r>
              <a:rPr lang="en-ID" i="1" dirty="0"/>
              <a:t> </a:t>
            </a:r>
            <a:r>
              <a:rPr lang="en-ID" i="1" dirty="0" err="1"/>
              <a:t>sebagian</a:t>
            </a:r>
            <a:r>
              <a:rPr lang="en-ID" i="1" dirty="0"/>
              <a:t> </a:t>
            </a:r>
            <a:r>
              <a:rPr lang="en-ID" i="1" dirty="0" err="1"/>
              <a:t>dari</a:t>
            </a:r>
            <a:r>
              <a:rPr lang="en-ID" i="1" dirty="0"/>
              <a:t> </a:t>
            </a:r>
            <a:r>
              <a:rPr lang="en-ID" i="1" dirty="0" err="1"/>
              <a:t>purba-sangka</a:t>
            </a:r>
            <a:r>
              <a:rPr lang="en-ID" i="1" dirty="0"/>
              <a:t> </a:t>
            </a:r>
            <a:r>
              <a:rPr lang="en-ID" i="1" dirty="0" err="1"/>
              <a:t>itu</a:t>
            </a:r>
            <a:r>
              <a:rPr lang="en-ID" i="1" dirty="0"/>
              <a:t> </a:t>
            </a:r>
            <a:r>
              <a:rPr lang="en-ID" i="1" dirty="0" err="1"/>
              <a:t>dosa</a:t>
            </a:r>
            <a:r>
              <a:rPr lang="en-ID" i="1" dirty="0"/>
              <a:t>. Dan </a:t>
            </a:r>
            <a:r>
              <a:rPr lang="en-ID" i="1" dirty="0" err="1"/>
              <a:t>janganlah</a:t>
            </a:r>
            <a:r>
              <a:rPr lang="en-ID" i="1" dirty="0"/>
              <a:t> </a:t>
            </a:r>
            <a:r>
              <a:rPr lang="en-ID" i="1" dirty="0" err="1"/>
              <a:t>mencari-cari</a:t>
            </a:r>
            <a:r>
              <a:rPr lang="en-ID" i="1" dirty="0"/>
              <a:t> </a:t>
            </a:r>
            <a:r>
              <a:rPr lang="en-ID" i="1" dirty="0" err="1"/>
              <a:t>keburukan</a:t>
            </a:r>
            <a:r>
              <a:rPr lang="en-ID" i="1" dirty="0"/>
              <a:t> orang dan </a:t>
            </a:r>
            <a:r>
              <a:rPr lang="en-ID" i="1" dirty="0" err="1"/>
              <a:t>janganlah</a:t>
            </a:r>
            <a:r>
              <a:rPr lang="en-ID" i="1" dirty="0"/>
              <a:t> </a:t>
            </a:r>
            <a:r>
              <a:rPr lang="en-ID" i="1" dirty="0" err="1"/>
              <a:t>menggunjingkan</a:t>
            </a:r>
            <a:r>
              <a:rPr lang="en-ID" i="1" dirty="0"/>
              <a:t> </a:t>
            </a:r>
            <a:r>
              <a:rPr lang="en-ID" i="1" dirty="0" err="1"/>
              <a:t>satu</a:t>
            </a:r>
            <a:r>
              <a:rPr lang="en-ID" i="1" dirty="0"/>
              <a:t> </a:t>
            </a:r>
            <a:r>
              <a:rPr lang="en-ID" i="1" dirty="0" err="1"/>
              <a:t>sama</a:t>
            </a:r>
            <a:r>
              <a:rPr lang="en-ID" i="1" dirty="0"/>
              <a:t> lain. </a:t>
            </a:r>
            <a:r>
              <a:rPr lang="en-ID" i="1" dirty="0" err="1"/>
              <a:t>Adakah</a:t>
            </a:r>
            <a:r>
              <a:rPr lang="en-ID" i="1" dirty="0"/>
              <a:t> </a:t>
            </a:r>
            <a:r>
              <a:rPr lang="en-ID" i="1" dirty="0" err="1"/>
              <a:t>seorang</a:t>
            </a:r>
            <a:r>
              <a:rPr lang="en-ID" i="1" dirty="0"/>
              <a:t> </a:t>
            </a:r>
            <a:r>
              <a:rPr lang="en-ID" i="1" dirty="0" err="1"/>
              <a:t>diantara</a:t>
            </a:r>
            <a:r>
              <a:rPr lang="en-ID" i="1" dirty="0"/>
              <a:t> </a:t>
            </a:r>
            <a:r>
              <a:rPr lang="en-ID" i="1" dirty="0" err="1"/>
              <a:t>kamu</a:t>
            </a:r>
            <a:r>
              <a:rPr lang="en-ID" i="1" dirty="0"/>
              <a:t> yang </a:t>
            </a:r>
            <a:r>
              <a:rPr lang="en-ID" i="1" dirty="0" err="1"/>
              <a:t>suka</a:t>
            </a:r>
            <a:r>
              <a:rPr lang="en-ID" i="1" dirty="0"/>
              <a:t> </a:t>
            </a:r>
            <a:r>
              <a:rPr lang="en-ID" i="1" dirty="0" err="1"/>
              <a:t>memakan</a:t>
            </a:r>
            <a:r>
              <a:rPr lang="en-ID" i="1" dirty="0"/>
              <a:t> </a:t>
            </a:r>
            <a:r>
              <a:rPr lang="en-ID" i="1" dirty="0" err="1"/>
              <a:t>daging</a:t>
            </a:r>
            <a:r>
              <a:rPr lang="en-ID" i="1" dirty="0"/>
              <a:t> </a:t>
            </a:r>
            <a:r>
              <a:rPr lang="en-ID" i="1" dirty="0" err="1"/>
              <a:t>saudaranya</a:t>
            </a:r>
            <a:r>
              <a:rPr lang="en-ID" i="1" dirty="0"/>
              <a:t> yang </a:t>
            </a:r>
            <a:r>
              <a:rPr lang="en-ID" i="1" dirty="0" err="1"/>
              <a:t>sudah</a:t>
            </a:r>
            <a:r>
              <a:rPr lang="en-ID" i="1" dirty="0"/>
              <a:t> </a:t>
            </a:r>
            <a:r>
              <a:rPr lang="en-ID" i="1" dirty="0" err="1"/>
              <a:t>mati</a:t>
            </a:r>
            <a:r>
              <a:rPr lang="en-ID" i="1" dirty="0"/>
              <a:t>? </a:t>
            </a:r>
            <a:r>
              <a:rPr lang="en-ID" i="1" dirty="0" err="1"/>
              <a:t>Maka</a:t>
            </a:r>
            <a:r>
              <a:rPr lang="en-ID" i="1" dirty="0"/>
              <a:t> </a:t>
            </a:r>
            <a:r>
              <a:rPr lang="en-ID" i="1" dirty="0" err="1"/>
              <a:t>tentulah</a:t>
            </a:r>
            <a:r>
              <a:rPr lang="en-ID" i="1" dirty="0"/>
              <a:t> </a:t>
            </a:r>
            <a:r>
              <a:rPr lang="en-ID" i="1" dirty="0" err="1"/>
              <a:t>kamu</a:t>
            </a:r>
            <a:r>
              <a:rPr lang="en-ID" i="1" dirty="0"/>
              <a:t> </a:t>
            </a:r>
            <a:r>
              <a:rPr lang="en-ID" i="1" dirty="0" err="1"/>
              <a:t>merasa</a:t>
            </a:r>
            <a:r>
              <a:rPr lang="en-ID" i="1" dirty="0"/>
              <a:t> </a:t>
            </a:r>
            <a:r>
              <a:rPr lang="en-ID" i="1" dirty="0" err="1"/>
              <a:t>jijik</a:t>
            </a:r>
            <a:r>
              <a:rPr lang="en-ID" i="1" dirty="0"/>
              <a:t> </a:t>
            </a:r>
            <a:r>
              <a:rPr lang="en-ID" i="1" dirty="0" err="1"/>
              <a:t>kepadanya</a:t>
            </a:r>
            <a:r>
              <a:rPr lang="en-ID" i="1" dirty="0"/>
              <a:t>. Dan </a:t>
            </a:r>
            <a:r>
              <a:rPr lang="en-ID" i="1" dirty="0" err="1"/>
              <a:t>bertakwalah</a:t>
            </a:r>
            <a:r>
              <a:rPr lang="en-ID" i="1" dirty="0"/>
              <a:t> </a:t>
            </a:r>
            <a:r>
              <a:rPr lang="en-ID" i="1" dirty="0" err="1"/>
              <a:t>kepada</a:t>
            </a:r>
            <a:r>
              <a:rPr lang="en-ID" i="1" dirty="0"/>
              <a:t> Allah. </a:t>
            </a:r>
            <a:r>
              <a:rPr lang="en-ID" i="1" dirty="0" err="1"/>
              <a:t>Sesungguhnya</a:t>
            </a:r>
            <a:r>
              <a:rPr lang="en-ID" i="1" dirty="0"/>
              <a:t> Allah </a:t>
            </a:r>
            <a:r>
              <a:rPr lang="en-ID" i="1" dirty="0" err="1"/>
              <a:t>Maha</a:t>
            </a:r>
            <a:r>
              <a:rPr lang="en-ID" i="1" dirty="0"/>
              <a:t> </a:t>
            </a:r>
            <a:r>
              <a:rPr lang="en-ID" i="1" dirty="0" err="1"/>
              <a:t>Penerima</a:t>
            </a:r>
            <a:r>
              <a:rPr lang="en-ID" i="1" dirty="0"/>
              <a:t> </a:t>
            </a:r>
            <a:r>
              <a:rPr lang="en-ID" i="1" dirty="0" err="1"/>
              <a:t>Taubat</a:t>
            </a:r>
            <a:r>
              <a:rPr lang="en-ID" i="1" dirty="0"/>
              <a:t> </a:t>
            </a:r>
            <a:r>
              <a:rPr lang="en-ID" i="1" dirty="0" err="1"/>
              <a:t>lagi</a:t>
            </a:r>
            <a:r>
              <a:rPr lang="en-ID" i="1" dirty="0"/>
              <a:t> </a:t>
            </a:r>
            <a:r>
              <a:rPr lang="en-ID" i="1" dirty="0" err="1"/>
              <a:t>Maha</a:t>
            </a:r>
            <a:r>
              <a:rPr lang="en-ID" i="1" dirty="0"/>
              <a:t> </a:t>
            </a:r>
            <a:r>
              <a:rPr lang="en-ID" i="1" dirty="0" err="1"/>
              <a:t>Penyayang</a:t>
            </a:r>
            <a:r>
              <a:rPr lang="en-ID" i="1" dirty="0"/>
              <a:t>.</a:t>
            </a:r>
            <a:br>
              <a:rPr lang="en-ID" dirty="0"/>
            </a:br>
            <a:r>
              <a:rPr lang="en-ID" dirty="0"/>
              <a:t>(QS. Al-</a:t>
            </a:r>
            <a:r>
              <a:rPr lang="en-ID" dirty="0" err="1"/>
              <a:t>Hujurat</a:t>
            </a:r>
            <a:r>
              <a:rPr lang="en-ID" dirty="0"/>
              <a:t>: 12)</a:t>
            </a:r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menegaskan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ghibah</a:t>
            </a:r>
            <a:r>
              <a:rPr lang="en-ID" dirty="0"/>
              <a:t> (</a:t>
            </a:r>
            <a:r>
              <a:rPr lang="en-ID" dirty="0" err="1"/>
              <a:t>menggunjing</a:t>
            </a:r>
            <a:r>
              <a:rPr lang="en-ID" dirty="0"/>
              <a:t>)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perbuatan</a:t>
            </a:r>
            <a:r>
              <a:rPr lang="en-ID" dirty="0"/>
              <a:t> yang </a:t>
            </a:r>
            <a:r>
              <a:rPr lang="en-ID" dirty="0" err="1"/>
              <a:t>sangat</a:t>
            </a:r>
            <a:r>
              <a:rPr lang="en-ID" dirty="0"/>
              <a:t> </a:t>
            </a:r>
            <a:r>
              <a:rPr lang="en-ID" dirty="0" err="1"/>
              <a:t>buruk</a:t>
            </a:r>
            <a:r>
              <a:rPr lang="en-ID" dirty="0"/>
              <a:t>, </a:t>
            </a:r>
            <a:r>
              <a:rPr lang="en-ID" dirty="0" err="1"/>
              <a:t>bahkan</a:t>
            </a:r>
            <a:r>
              <a:rPr lang="en-ID" dirty="0"/>
              <a:t> </a:t>
            </a:r>
            <a:r>
              <a:rPr lang="en-ID" dirty="0" err="1"/>
              <a:t>diibaratkan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memakan</a:t>
            </a:r>
            <a:r>
              <a:rPr lang="en-ID" dirty="0"/>
              <a:t> </a:t>
            </a:r>
            <a:r>
              <a:rPr lang="en-ID" dirty="0" err="1"/>
              <a:t>bangkai</a:t>
            </a:r>
            <a:r>
              <a:rPr lang="en-ID" dirty="0"/>
              <a:t> </a:t>
            </a:r>
            <a:r>
              <a:rPr lang="en-ID" dirty="0" err="1"/>
              <a:t>saudara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. Oleh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pengguna</a:t>
            </a:r>
            <a:r>
              <a:rPr lang="en-ID" dirty="0"/>
              <a:t> media </a:t>
            </a:r>
            <a:r>
              <a:rPr lang="en-ID" dirty="0" err="1"/>
              <a:t>sosial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berhati-hati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membicarakan</a:t>
            </a:r>
            <a:r>
              <a:rPr lang="en-ID" dirty="0"/>
              <a:t> orang lain, </a:t>
            </a:r>
            <a:r>
              <a:rPr lang="en-ID" dirty="0" err="1"/>
              <a:t>terutama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aib</a:t>
            </a:r>
            <a:r>
              <a:rPr lang="en-ID" dirty="0"/>
              <a:t> dan </a:t>
            </a:r>
            <a:r>
              <a:rPr lang="en-ID" dirty="0" err="1"/>
              <a:t>keburukan</a:t>
            </a:r>
            <a:r>
              <a:rPr lang="en-ID" dirty="0"/>
              <a:t> orang lain.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52871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B3415-EAAF-4685-B417-36B42041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694"/>
          </a:xfrm>
        </p:spPr>
        <p:txBody>
          <a:bodyPr>
            <a:noAutofit/>
          </a:bodyPr>
          <a:lstStyle/>
          <a:p>
            <a:r>
              <a:rPr lang="en-ID" sz="2800" b="1" dirty="0" err="1"/>
              <a:t>Larangan</a:t>
            </a:r>
            <a:r>
              <a:rPr lang="en-ID" sz="2800" b="1" dirty="0"/>
              <a:t> </a:t>
            </a:r>
            <a:r>
              <a:rPr lang="en-ID" sz="2800" b="1" dirty="0" err="1"/>
              <a:t>Menyebarkan</a:t>
            </a:r>
            <a:r>
              <a:rPr lang="en-ID" sz="2800" b="1" dirty="0"/>
              <a:t> </a:t>
            </a:r>
            <a:r>
              <a:rPr lang="en-ID" sz="2800" b="1" dirty="0" err="1"/>
              <a:t>Hoaks</a:t>
            </a:r>
            <a:r>
              <a:rPr lang="en-ID" sz="2800" b="1" dirty="0"/>
              <a:t> dan Fitnah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0D320-9235-4CDD-B192-0E3296EC1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0332"/>
            <a:ext cx="8229600" cy="5683030"/>
          </a:xfrm>
        </p:spPr>
        <p:txBody>
          <a:bodyPr>
            <a:normAutofit fontScale="62500" lnSpcReduction="20000"/>
          </a:bodyPr>
          <a:lstStyle/>
          <a:p>
            <a:r>
              <a:rPr lang="en-ID" dirty="0"/>
              <a:t>Islam </a:t>
            </a:r>
            <a:r>
              <a:rPr lang="en-ID" dirty="0" err="1"/>
              <a:t>sangat</a:t>
            </a:r>
            <a:r>
              <a:rPr lang="en-ID" dirty="0"/>
              <a:t> </a:t>
            </a:r>
            <a:r>
              <a:rPr lang="en-ID" dirty="0" err="1"/>
              <a:t>melarang</a:t>
            </a:r>
            <a:r>
              <a:rPr lang="en-ID" dirty="0"/>
              <a:t> </a:t>
            </a:r>
            <a:r>
              <a:rPr lang="en-ID" dirty="0" err="1"/>
              <a:t>penyebaran</a:t>
            </a:r>
            <a:r>
              <a:rPr lang="en-ID" dirty="0"/>
              <a:t> </a:t>
            </a:r>
            <a:r>
              <a:rPr lang="en-ID" dirty="0" err="1"/>
              <a:t>berita</a:t>
            </a:r>
            <a:r>
              <a:rPr lang="en-ID" dirty="0"/>
              <a:t> </a:t>
            </a:r>
            <a:r>
              <a:rPr lang="en-ID" dirty="0" err="1"/>
              <a:t>bohong</a:t>
            </a:r>
            <a:r>
              <a:rPr lang="en-ID" dirty="0"/>
              <a:t> dan fitnah,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mendatangkan</a:t>
            </a:r>
            <a:r>
              <a:rPr lang="en-ID" dirty="0"/>
              <a:t> </a:t>
            </a:r>
            <a:r>
              <a:rPr lang="en-ID" dirty="0" err="1"/>
              <a:t>dosa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dan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kehancuran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. </a:t>
            </a:r>
            <a:br>
              <a:rPr lang="en-ID" dirty="0"/>
            </a:br>
            <a:br>
              <a:rPr lang="en-ID" dirty="0"/>
            </a:br>
            <a:r>
              <a:rPr lang="en-ID" b="1" dirty="0" err="1"/>
              <a:t>Hoaks</a:t>
            </a:r>
            <a:r>
              <a:rPr lang="en-ID" b="1" dirty="0"/>
              <a:t> </a:t>
            </a:r>
            <a:r>
              <a:rPr lang="en-ID" b="1" dirty="0" err="1"/>
              <a:t>Artikel</a:t>
            </a:r>
            <a:r>
              <a:rPr lang="en-ID" b="1" dirty="0"/>
              <a:t> AHY </a:t>
            </a:r>
            <a:r>
              <a:rPr lang="en-ID" b="1" dirty="0" err="1"/>
              <a:t>Sebut</a:t>
            </a:r>
            <a:r>
              <a:rPr lang="en-ID" b="1" dirty="0"/>
              <a:t> Masyarakat </a:t>
            </a:r>
            <a:r>
              <a:rPr lang="en-ID" b="1" dirty="0" err="1"/>
              <a:t>Sudah</a:t>
            </a:r>
            <a:r>
              <a:rPr lang="en-ID" b="1" dirty="0"/>
              <a:t> </a:t>
            </a:r>
            <a:r>
              <a:rPr lang="en-ID" b="1" dirty="0" err="1"/>
              <a:t>Ikhlaskan</a:t>
            </a:r>
            <a:r>
              <a:rPr lang="en-ID" b="1" dirty="0"/>
              <a:t> Dana Haji yang </a:t>
            </a:r>
            <a:r>
              <a:rPr lang="en-ID" b="1" dirty="0" err="1"/>
              <a:t>Dibawa</a:t>
            </a:r>
            <a:r>
              <a:rPr lang="en-ID" b="1" dirty="0"/>
              <a:t> </a:t>
            </a:r>
            <a:r>
              <a:rPr lang="en-ID" b="1" dirty="0" err="1"/>
              <a:t>Yaqut</a:t>
            </a:r>
            <a:r>
              <a:rPr lang="en-ID" b="1" dirty="0"/>
              <a:t> </a:t>
            </a:r>
            <a:r>
              <a:rPr lang="en-ID" b="1" dirty="0" err="1"/>
              <a:t>Cholil</a:t>
            </a:r>
            <a:r>
              <a:rPr lang="en-ID" b="1" dirty="0"/>
              <a:t> </a:t>
            </a:r>
            <a:r>
              <a:rPr lang="en-ID" b="1" dirty="0" err="1"/>
              <a:t>Qoumas</a:t>
            </a:r>
            <a:br>
              <a:rPr lang="en-ID" b="1" dirty="0"/>
            </a:br>
            <a:r>
              <a:rPr lang="en-ID" b="1" dirty="0"/>
              <a:t>[KLARIFIKASI] Video Kim Jong Un </a:t>
            </a:r>
            <a:r>
              <a:rPr lang="en-ID" b="1" dirty="0" err="1"/>
              <a:t>Mualaf</a:t>
            </a:r>
            <a:r>
              <a:rPr lang="en-ID" b="1" dirty="0"/>
              <a:t> </a:t>
            </a:r>
            <a:r>
              <a:rPr lang="en-ID" b="1" dirty="0" err="1"/>
              <a:t>adalah</a:t>
            </a:r>
            <a:r>
              <a:rPr lang="en-ID" b="1" dirty="0"/>
              <a:t> </a:t>
            </a:r>
            <a:r>
              <a:rPr lang="en-ID" b="1" dirty="0" err="1"/>
              <a:t>Deepfake</a:t>
            </a:r>
            <a:r>
              <a:rPr lang="en-ID" b="1" dirty="0"/>
              <a:t> </a:t>
            </a:r>
            <a:r>
              <a:rPr lang="en-ID" b="1" dirty="0" err="1"/>
              <a:t>atau</a:t>
            </a:r>
            <a:r>
              <a:rPr lang="en-ID" b="1" dirty="0"/>
              <a:t> </a:t>
            </a:r>
            <a:r>
              <a:rPr lang="en-ID" b="1" dirty="0" err="1"/>
              <a:t>Manipulasi</a:t>
            </a:r>
            <a:r>
              <a:rPr lang="en-ID" b="1" dirty="0"/>
              <a:t> AI</a:t>
            </a:r>
            <a:br>
              <a:rPr lang="en-ID" b="1" dirty="0"/>
            </a:br>
            <a:br>
              <a:rPr lang="en-ID" dirty="0"/>
            </a:br>
            <a:r>
              <a:rPr lang="en-ID" dirty="0" err="1"/>
              <a:t>Rasulullah</a:t>
            </a:r>
            <a:r>
              <a:rPr lang="en-ID" dirty="0"/>
              <a:t> ﷺ </a:t>
            </a:r>
            <a:r>
              <a:rPr lang="en-ID" dirty="0" err="1"/>
              <a:t>bersabda</a:t>
            </a:r>
            <a:r>
              <a:rPr lang="en-ID" dirty="0"/>
              <a:t>:</a:t>
            </a:r>
            <a:endParaRPr lang="en-ID" sz="6500" dirty="0"/>
          </a:p>
          <a:p>
            <a:r>
              <a:rPr lang="en-ID" sz="6500" b="1" dirty="0" err="1"/>
              <a:t>كَفَى</a:t>
            </a:r>
            <a:r>
              <a:rPr lang="en-ID" sz="6500" b="1" dirty="0"/>
              <a:t> </a:t>
            </a:r>
            <a:r>
              <a:rPr lang="en-ID" sz="6500" b="1" dirty="0" err="1"/>
              <a:t>بِالْمَرْءِ</a:t>
            </a:r>
            <a:r>
              <a:rPr lang="en-ID" sz="6500" b="1" dirty="0"/>
              <a:t> </a:t>
            </a:r>
            <a:r>
              <a:rPr lang="en-ID" sz="6500" b="1" dirty="0" err="1"/>
              <a:t>كَذِبًا</a:t>
            </a:r>
            <a:r>
              <a:rPr lang="en-ID" sz="6500" b="1" dirty="0"/>
              <a:t> </a:t>
            </a:r>
            <a:r>
              <a:rPr lang="en-ID" sz="6500" b="1" dirty="0" err="1"/>
              <a:t>أَنْ</a:t>
            </a:r>
            <a:r>
              <a:rPr lang="en-ID" sz="6500" b="1" dirty="0"/>
              <a:t> </a:t>
            </a:r>
            <a:r>
              <a:rPr lang="en-ID" sz="6500" b="1" dirty="0" err="1"/>
              <a:t>يُحَدِّثَ</a:t>
            </a:r>
            <a:r>
              <a:rPr lang="en-ID" sz="6500" b="1" dirty="0"/>
              <a:t> </a:t>
            </a:r>
            <a:r>
              <a:rPr lang="en-ID" sz="6500" b="1" dirty="0" err="1"/>
              <a:t>بِكُلِّ</a:t>
            </a:r>
            <a:r>
              <a:rPr lang="en-ID" sz="6500" b="1" dirty="0"/>
              <a:t> </a:t>
            </a:r>
            <a:r>
              <a:rPr lang="en-ID" sz="6500" b="1" dirty="0" err="1"/>
              <a:t>مَا</a:t>
            </a:r>
            <a:r>
              <a:rPr lang="en-ID" sz="6500" b="1" dirty="0"/>
              <a:t> </a:t>
            </a:r>
            <a:r>
              <a:rPr lang="en-ID" sz="6500" b="1" dirty="0" err="1"/>
              <a:t>سَمِعَ</a:t>
            </a:r>
            <a:endParaRPr lang="en-ID" sz="6500" dirty="0"/>
          </a:p>
          <a:p>
            <a:r>
              <a:rPr lang="en-ID" i="1" dirty="0"/>
              <a:t>“</a:t>
            </a:r>
            <a:r>
              <a:rPr lang="en-ID" i="1" dirty="0" err="1"/>
              <a:t>Cukuplah</a:t>
            </a:r>
            <a:r>
              <a:rPr lang="en-ID" i="1" dirty="0"/>
              <a:t> </a:t>
            </a:r>
            <a:r>
              <a:rPr lang="en-ID" i="1" dirty="0" err="1"/>
              <a:t>seseorang</a:t>
            </a:r>
            <a:r>
              <a:rPr lang="en-ID" i="1" dirty="0"/>
              <a:t> </a:t>
            </a:r>
            <a:r>
              <a:rPr lang="en-ID" i="1" dirty="0" err="1"/>
              <a:t>dikatakan</a:t>
            </a:r>
            <a:r>
              <a:rPr lang="en-ID" i="1" dirty="0"/>
              <a:t> </a:t>
            </a:r>
            <a:r>
              <a:rPr lang="en-ID" i="1" dirty="0" err="1"/>
              <a:t>pendusta</a:t>
            </a:r>
            <a:r>
              <a:rPr lang="en-ID" i="1" dirty="0"/>
              <a:t> </a:t>
            </a:r>
            <a:r>
              <a:rPr lang="en-ID" i="1" dirty="0" err="1"/>
              <a:t>apabila</a:t>
            </a:r>
            <a:r>
              <a:rPr lang="en-ID" i="1" dirty="0"/>
              <a:t> </a:t>
            </a:r>
            <a:r>
              <a:rPr lang="en-ID" i="1" dirty="0" err="1"/>
              <a:t>ia</a:t>
            </a:r>
            <a:r>
              <a:rPr lang="en-ID" i="1" dirty="0"/>
              <a:t> </a:t>
            </a:r>
            <a:r>
              <a:rPr lang="en-ID" i="1" dirty="0" err="1"/>
              <a:t>menceritakan</a:t>
            </a:r>
            <a:r>
              <a:rPr lang="en-ID" i="1" dirty="0"/>
              <a:t> </a:t>
            </a:r>
            <a:r>
              <a:rPr lang="en-ID" i="1" dirty="0" err="1"/>
              <a:t>semua</a:t>
            </a:r>
            <a:r>
              <a:rPr lang="en-ID" i="1" dirty="0"/>
              <a:t> yang </a:t>
            </a:r>
            <a:r>
              <a:rPr lang="en-ID" i="1" dirty="0" err="1"/>
              <a:t>ia</a:t>
            </a:r>
            <a:r>
              <a:rPr lang="en-ID" i="1" dirty="0"/>
              <a:t> </a:t>
            </a:r>
            <a:r>
              <a:rPr lang="en-ID" i="1" dirty="0" err="1"/>
              <a:t>dengar</a:t>
            </a:r>
            <a:r>
              <a:rPr lang="en-ID" i="1" dirty="0"/>
              <a:t>.”</a:t>
            </a:r>
            <a:br>
              <a:rPr lang="en-ID" dirty="0"/>
            </a:br>
            <a:r>
              <a:rPr lang="en-ID" dirty="0"/>
              <a:t>(HR. Muslim)</a:t>
            </a:r>
          </a:p>
          <a:p>
            <a:r>
              <a:rPr lang="en-ID" dirty="0"/>
              <a:t>Hadis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peringatan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agar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sembarangan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belum</a:t>
            </a:r>
            <a:r>
              <a:rPr lang="en-ID" dirty="0"/>
              <a:t> </a:t>
            </a:r>
            <a:r>
              <a:rPr lang="en-ID" dirty="0" err="1"/>
              <a:t>tentu</a:t>
            </a:r>
            <a:r>
              <a:rPr lang="en-ID" dirty="0"/>
              <a:t> </a:t>
            </a:r>
            <a:r>
              <a:rPr lang="en-ID" dirty="0" err="1"/>
              <a:t>kebenarannya</a:t>
            </a:r>
            <a:r>
              <a:rPr lang="en-ID" dirty="0"/>
              <a:t>. </a:t>
            </a:r>
            <a:r>
              <a:rPr lang="en-ID" dirty="0" err="1"/>
              <a:t>Dalam</a:t>
            </a:r>
            <a:r>
              <a:rPr lang="en-ID" dirty="0"/>
              <a:t> dunia </a:t>
            </a:r>
            <a:r>
              <a:rPr lang="en-ID" dirty="0" err="1"/>
              <a:t>jurnalistik</a:t>
            </a:r>
            <a:r>
              <a:rPr lang="en-ID" dirty="0"/>
              <a:t> dan media </a:t>
            </a:r>
            <a:r>
              <a:rPr lang="en-ID" dirty="0" err="1"/>
              <a:t>sosial</a:t>
            </a:r>
            <a:r>
              <a:rPr lang="en-ID" dirty="0"/>
              <a:t>, </a:t>
            </a:r>
            <a:r>
              <a:rPr lang="en-ID" dirty="0" err="1"/>
              <a:t>sering</a:t>
            </a:r>
            <a:r>
              <a:rPr lang="en-ID" dirty="0"/>
              <a:t> kali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menemukan</a:t>
            </a:r>
            <a:r>
              <a:rPr lang="en-ID" dirty="0"/>
              <a:t> </a:t>
            </a:r>
            <a:r>
              <a:rPr lang="en-ID" dirty="0" err="1"/>
              <a:t>berita-berita</a:t>
            </a:r>
            <a:r>
              <a:rPr lang="en-ID" dirty="0"/>
              <a:t> yang </a:t>
            </a:r>
            <a:r>
              <a:rPr lang="en-ID" dirty="0" err="1"/>
              <a:t>dibuat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sensasi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memperhatikan</a:t>
            </a:r>
            <a:r>
              <a:rPr lang="en-ID" dirty="0"/>
              <a:t> </a:t>
            </a:r>
            <a:r>
              <a:rPr lang="en-ID" dirty="0" err="1"/>
              <a:t>kebenaran</a:t>
            </a:r>
            <a:r>
              <a:rPr lang="en-ID" dirty="0"/>
              <a:t> dan </a:t>
            </a:r>
            <a:r>
              <a:rPr lang="en-ID" dirty="0" err="1"/>
              <a:t>dampaknya</a:t>
            </a:r>
            <a:r>
              <a:rPr lang="en-ID" dirty="0"/>
              <a:t>. Oleh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Muslim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berhati-hati</a:t>
            </a:r>
            <a:r>
              <a:rPr lang="en-ID" dirty="0"/>
              <a:t> dan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terprovokasi</a:t>
            </a:r>
            <a:r>
              <a:rPr lang="en-ID" dirty="0"/>
              <a:t> oleh 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belum</a:t>
            </a:r>
            <a:r>
              <a:rPr lang="en-ID" dirty="0"/>
              <a:t> </a:t>
            </a:r>
            <a:r>
              <a:rPr lang="en-ID" dirty="0" err="1"/>
              <a:t>jelas</a:t>
            </a:r>
            <a:r>
              <a:rPr lang="en-ID" dirty="0"/>
              <a:t> </a:t>
            </a:r>
            <a:r>
              <a:rPr lang="en-ID" dirty="0" err="1"/>
              <a:t>sumbernya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3776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5F561-0E6C-4286-9A38-FCD030565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/>
              <a:t>Menjaga</a:t>
            </a:r>
            <a:r>
              <a:rPr lang="en-ID" b="1" dirty="0"/>
              <a:t> </a:t>
            </a:r>
            <a:r>
              <a:rPr lang="en-ID" b="1" dirty="0" err="1"/>
              <a:t>Akhlak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Bermedia</a:t>
            </a:r>
            <a:r>
              <a:rPr lang="en-ID" b="1" dirty="0"/>
              <a:t> </a:t>
            </a:r>
            <a:r>
              <a:rPr lang="en-ID" b="1" dirty="0" err="1"/>
              <a:t>Sosial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1A810-9E66-41FC-B446-3FCB86CA7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media </a:t>
            </a:r>
            <a:r>
              <a:rPr lang="en-ID" dirty="0" err="1"/>
              <a:t>sosial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sarana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dan </a:t>
            </a:r>
            <a:r>
              <a:rPr lang="en-ID" dirty="0" err="1"/>
              <a:t>penyebaran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. </a:t>
            </a:r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banyak</a:t>
            </a:r>
            <a:r>
              <a:rPr lang="en-ID" dirty="0"/>
              <a:t> orang yang </a:t>
            </a:r>
            <a:r>
              <a:rPr lang="en-ID" dirty="0" err="1"/>
              <a:t>menggunakan</a:t>
            </a:r>
            <a:r>
              <a:rPr lang="en-ID" dirty="0"/>
              <a:t> media </a:t>
            </a:r>
            <a:r>
              <a:rPr lang="en-ID" dirty="0" err="1"/>
              <a:t>sosial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yang salah,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ujaran</a:t>
            </a:r>
            <a:r>
              <a:rPr lang="en-ID" dirty="0"/>
              <a:t> </a:t>
            </a:r>
            <a:r>
              <a:rPr lang="en-ID" dirty="0" err="1"/>
              <a:t>kebencian</a:t>
            </a:r>
            <a:r>
              <a:rPr lang="en-ID" dirty="0"/>
              <a:t>, cyber bullying, </a:t>
            </a:r>
            <a:r>
              <a:rPr lang="en-ID" dirty="0" err="1"/>
              <a:t>caci</a:t>
            </a:r>
            <a:r>
              <a:rPr lang="en-ID" dirty="0"/>
              <a:t> </a:t>
            </a:r>
            <a:r>
              <a:rPr lang="en-ID" dirty="0" err="1"/>
              <a:t>maki</a:t>
            </a:r>
            <a:r>
              <a:rPr lang="en-ID" dirty="0"/>
              <a:t>, dan fitnah. </a:t>
            </a:r>
            <a:r>
              <a:rPr lang="en-ID" dirty="0" err="1"/>
              <a:t>Padahal</a:t>
            </a:r>
            <a:r>
              <a:rPr lang="en-ID" dirty="0"/>
              <a:t>, Islam </a:t>
            </a:r>
            <a:r>
              <a:rPr lang="en-ID" dirty="0" err="1"/>
              <a:t>mengajarkan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berkata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diam. </a:t>
            </a:r>
            <a:r>
              <a:rPr lang="en-ID" dirty="0" err="1"/>
              <a:t>Rasulullah</a:t>
            </a:r>
            <a:r>
              <a:rPr lang="en-ID" dirty="0"/>
              <a:t> ﷺ </a:t>
            </a:r>
            <a:r>
              <a:rPr lang="en-ID" dirty="0" err="1"/>
              <a:t>bersabda</a:t>
            </a:r>
            <a:r>
              <a:rPr lang="en-ID" dirty="0"/>
              <a:t>:</a:t>
            </a:r>
            <a:endParaRPr lang="en-ID" sz="4600" dirty="0"/>
          </a:p>
          <a:p>
            <a:r>
              <a:rPr lang="en-ID" sz="4600" b="1" dirty="0" err="1"/>
              <a:t>مَنْ</a:t>
            </a:r>
            <a:r>
              <a:rPr lang="en-ID" sz="4600" b="1" dirty="0"/>
              <a:t> </a:t>
            </a:r>
            <a:r>
              <a:rPr lang="en-ID" sz="4600" b="1" dirty="0" err="1"/>
              <a:t>كَانَ</a:t>
            </a:r>
            <a:r>
              <a:rPr lang="en-ID" sz="4600" b="1" dirty="0"/>
              <a:t> </a:t>
            </a:r>
            <a:r>
              <a:rPr lang="en-ID" sz="4600" b="1" dirty="0" err="1"/>
              <a:t>يُؤْمِنُ</a:t>
            </a:r>
            <a:r>
              <a:rPr lang="en-ID" sz="4600" b="1" dirty="0"/>
              <a:t> </a:t>
            </a:r>
            <a:r>
              <a:rPr lang="en-ID" sz="4600" b="1" dirty="0" err="1"/>
              <a:t>بِاللَّهِ</a:t>
            </a:r>
            <a:r>
              <a:rPr lang="en-ID" sz="4600" b="1" dirty="0"/>
              <a:t> </a:t>
            </a:r>
            <a:r>
              <a:rPr lang="en-ID" sz="4600" b="1" dirty="0" err="1"/>
              <a:t>وَالْيَوْمِ</a:t>
            </a:r>
            <a:r>
              <a:rPr lang="en-ID" sz="4600" b="1" dirty="0"/>
              <a:t> </a:t>
            </a:r>
            <a:r>
              <a:rPr lang="en-ID" sz="4600" b="1" dirty="0" err="1"/>
              <a:t>الْآخِرِ</a:t>
            </a:r>
            <a:r>
              <a:rPr lang="en-ID" sz="4600" b="1" dirty="0"/>
              <a:t> </a:t>
            </a:r>
            <a:r>
              <a:rPr lang="en-ID" sz="4600" b="1" dirty="0" err="1"/>
              <a:t>فَلْيَقُلْ</a:t>
            </a:r>
            <a:r>
              <a:rPr lang="en-ID" sz="4600" b="1" dirty="0"/>
              <a:t> </a:t>
            </a:r>
            <a:r>
              <a:rPr lang="en-ID" sz="4600" b="1" dirty="0" err="1"/>
              <a:t>خَيْرًا</a:t>
            </a:r>
            <a:r>
              <a:rPr lang="en-ID" sz="4600" b="1" dirty="0"/>
              <a:t> </a:t>
            </a:r>
            <a:r>
              <a:rPr lang="en-ID" sz="4600" b="1" dirty="0" err="1"/>
              <a:t>أَوْ</a:t>
            </a:r>
            <a:r>
              <a:rPr lang="en-ID" sz="4600" b="1" dirty="0"/>
              <a:t> </a:t>
            </a:r>
            <a:r>
              <a:rPr lang="en-ID" sz="4600" b="1" dirty="0" err="1"/>
              <a:t>لِيَصْمُتْ</a:t>
            </a:r>
            <a:endParaRPr lang="en-ID" sz="4600" dirty="0"/>
          </a:p>
          <a:p>
            <a:r>
              <a:rPr lang="en-ID" i="1" dirty="0"/>
              <a:t>“</a:t>
            </a:r>
            <a:r>
              <a:rPr lang="en-ID" i="1" dirty="0" err="1"/>
              <a:t>Barang</a:t>
            </a:r>
            <a:r>
              <a:rPr lang="en-ID" i="1" dirty="0"/>
              <a:t> </a:t>
            </a:r>
            <a:r>
              <a:rPr lang="en-ID" i="1" dirty="0" err="1"/>
              <a:t>siapa</a:t>
            </a:r>
            <a:r>
              <a:rPr lang="en-ID" i="1" dirty="0"/>
              <a:t> yang </a:t>
            </a:r>
            <a:r>
              <a:rPr lang="en-ID" i="1" dirty="0" err="1"/>
              <a:t>beriman</a:t>
            </a:r>
            <a:r>
              <a:rPr lang="en-ID" i="1" dirty="0"/>
              <a:t> </a:t>
            </a:r>
            <a:r>
              <a:rPr lang="en-ID" i="1" dirty="0" err="1"/>
              <a:t>kepada</a:t>
            </a:r>
            <a:r>
              <a:rPr lang="en-ID" i="1" dirty="0"/>
              <a:t> Allah dan </a:t>
            </a:r>
            <a:r>
              <a:rPr lang="en-ID" i="1" dirty="0" err="1"/>
              <a:t>hari</a:t>
            </a:r>
            <a:r>
              <a:rPr lang="en-ID" i="1" dirty="0"/>
              <a:t> </a:t>
            </a:r>
            <a:r>
              <a:rPr lang="en-ID" i="1" dirty="0" err="1"/>
              <a:t>akhir</a:t>
            </a:r>
            <a:r>
              <a:rPr lang="en-ID" i="1" dirty="0"/>
              <a:t>, </a:t>
            </a:r>
            <a:r>
              <a:rPr lang="en-ID" i="1" dirty="0" err="1"/>
              <a:t>hendaklah</a:t>
            </a:r>
            <a:r>
              <a:rPr lang="en-ID" i="1" dirty="0"/>
              <a:t> </a:t>
            </a:r>
            <a:r>
              <a:rPr lang="en-ID" i="1" dirty="0" err="1"/>
              <a:t>ia</a:t>
            </a:r>
            <a:r>
              <a:rPr lang="en-ID" i="1" dirty="0"/>
              <a:t> </a:t>
            </a:r>
            <a:r>
              <a:rPr lang="en-ID" i="1" dirty="0" err="1"/>
              <a:t>berkata</a:t>
            </a:r>
            <a:r>
              <a:rPr lang="en-ID" i="1" dirty="0"/>
              <a:t> yang </a:t>
            </a:r>
            <a:r>
              <a:rPr lang="en-ID" i="1" dirty="0" err="1"/>
              <a:t>baik</a:t>
            </a:r>
            <a:r>
              <a:rPr lang="en-ID" i="1" dirty="0"/>
              <a:t> </a:t>
            </a:r>
            <a:r>
              <a:rPr lang="en-ID" i="1" dirty="0" err="1"/>
              <a:t>atau</a:t>
            </a:r>
            <a:r>
              <a:rPr lang="en-ID" i="1" dirty="0"/>
              <a:t> diam.”</a:t>
            </a:r>
            <a:br>
              <a:rPr lang="en-ID" dirty="0"/>
            </a:br>
            <a:r>
              <a:rPr lang="en-ID" dirty="0"/>
              <a:t>(HR. Bukhari dan Muslim)</a:t>
            </a:r>
          </a:p>
          <a:p>
            <a:r>
              <a:rPr lang="en-ID" dirty="0"/>
              <a:t>Dari </a:t>
            </a:r>
            <a:r>
              <a:rPr lang="en-ID" dirty="0" err="1"/>
              <a:t>hadis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diajarkan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lisan</a:t>
            </a:r>
            <a:r>
              <a:rPr lang="en-ID" dirty="0"/>
              <a:t>,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tulisan</a:t>
            </a:r>
            <a:r>
              <a:rPr lang="en-ID" dirty="0"/>
              <a:t> dan </a:t>
            </a:r>
            <a:r>
              <a:rPr lang="en-ID" dirty="0" err="1"/>
              <a:t>komentar</a:t>
            </a:r>
            <a:r>
              <a:rPr lang="en-ID" dirty="0"/>
              <a:t> di media </a:t>
            </a:r>
            <a:r>
              <a:rPr lang="en-ID" dirty="0" err="1"/>
              <a:t>sosial</a:t>
            </a:r>
            <a:r>
              <a:rPr lang="en-ID" dirty="0"/>
              <a:t>. </a:t>
            </a:r>
            <a:r>
              <a:rPr lang="en-ID" dirty="0" err="1"/>
              <a:t>Jangan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penyebar</a:t>
            </a:r>
            <a:r>
              <a:rPr lang="en-ID" dirty="0"/>
              <a:t> </a:t>
            </a:r>
            <a:r>
              <a:rPr lang="en-ID" dirty="0" err="1"/>
              <a:t>kebencian</a:t>
            </a:r>
            <a:r>
              <a:rPr lang="en-ID" dirty="0"/>
              <a:t>, fitnah,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adu</a:t>
            </a:r>
            <a:r>
              <a:rPr lang="en-ID" dirty="0"/>
              <a:t> </a:t>
            </a:r>
            <a:r>
              <a:rPr lang="en-ID" dirty="0" err="1"/>
              <a:t>domba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34660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FD909-DD85-45EB-85C9-14A07F76B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3153"/>
          </a:xfrm>
        </p:spPr>
        <p:txBody>
          <a:bodyPr>
            <a:noAutofit/>
          </a:bodyPr>
          <a:lstStyle/>
          <a:p>
            <a:r>
              <a:rPr lang="en-ID" sz="2800" b="1" dirty="0" err="1"/>
              <a:t>Menggunakan</a:t>
            </a:r>
            <a:r>
              <a:rPr lang="en-ID" sz="2800" b="1" dirty="0"/>
              <a:t> Media </a:t>
            </a:r>
            <a:r>
              <a:rPr lang="en-ID" sz="2800" b="1" dirty="0" err="1"/>
              <a:t>sebagai</a:t>
            </a:r>
            <a:r>
              <a:rPr lang="en-ID" sz="2800" b="1" dirty="0"/>
              <a:t> </a:t>
            </a:r>
            <a:r>
              <a:rPr lang="en-ID" sz="2800" b="1" dirty="0" err="1"/>
              <a:t>Sarana</a:t>
            </a:r>
            <a:r>
              <a:rPr lang="en-ID" sz="2800" b="1" dirty="0"/>
              <a:t> </a:t>
            </a:r>
            <a:r>
              <a:rPr lang="en-ID" sz="2800" b="1" dirty="0" err="1"/>
              <a:t>Kebaikan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D5A41-B9DF-4811-98E2-EC5989A98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28468"/>
            <a:ext cx="8229600" cy="565489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ID" dirty="0"/>
              <a:t>Media,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jurnalistik</a:t>
            </a:r>
            <a:r>
              <a:rPr lang="en-ID" dirty="0"/>
              <a:t> </a:t>
            </a:r>
            <a:r>
              <a:rPr lang="en-ID" dirty="0" err="1"/>
              <a:t>maupun</a:t>
            </a:r>
            <a:r>
              <a:rPr lang="en-ID" dirty="0"/>
              <a:t> media </a:t>
            </a:r>
            <a:r>
              <a:rPr lang="en-ID" dirty="0" err="1"/>
              <a:t>sosial</a:t>
            </a:r>
            <a:r>
              <a:rPr lang="en-ID" dirty="0"/>
              <a:t>,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ladang</a:t>
            </a:r>
            <a:r>
              <a:rPr lang="en-ID" dirty="0"/>
              <a:t> </a:t>
            </a:r>
            <a:r>
              <a:rPr lang="en-ID" dirty="0" err="1"/>
              <a:t>amal</a:t>
            </a:r>
            <a:r>
              <a:rPr lang="en-ID" dirty="0"/>
              <a:t>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benar</a:t>
            </a:r>
            <a:r>
              <a:rPr lang="en-ID" dirty="0"/>
              <a:t>. Kita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bermanfaat</a:t>
            </a:r>
            <a:r>
              <a:rPr lang="en-ID" dirty="0"/>
              <a:t>, </a:t>
            </a:r>
            <a:r>
              <a:rPr lang="en-ID" dirty="0" err="1"/>
              <a:t>mengajak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kebaikan</a:t>
            </a:r>
            <a:r>
              <a:rPr lang="en-ID" dirty="0"/>
              <a:t>, dan </a:t>
            </a:r>
            <a:r>
              <a:rPr lang="en-ID" dirty="0" err="1"/>
              <a:t>menyuarakan</a:t>
            </a:r>
            <a:r>
              <a:rPr lang="en-ID" dirty="0"/>
              <a:t> </a:t>
            </a:r>
            <a:r>
              <a:rPr lang="en-ID" dirty="0" err="1"/>
              <a:t>kebenaran</a:t>
            </a:r>
            <a:r>
              <a:rPr lang="en-ID" dirty="0"/>
              <a:t>. Allah ﷻ </a:t>
            </a:r>
            <a:r>
              <a:rPr lang="en-ID" dirty="0" err="1"/>
              <a:t>berfirman</a:t>
            </a:r>
            <a:r>
              <a:rPr lang="en-ID" dirty="0"/>
              <a:t>:</a:t>
            </a:r>
            <a:endParaRPr lang="en-ID" sz="5800" dirty="0"/>
          </a:p>
          <a:p>
            <a:pPr>
              <a:lnSpc>
                <a:spcPct val="120000"/>
              </a:lnSpc>
            </a:pPr>
            <a:r>
              <a:rPr lang="en-ID" sz="5800" b="1" dirty="0" err="1"/>
              <a:t>وَتَعَاوَنُوا</a:t>
            </a:r>
            <a:r>
              <a:rPr lang="en-ID" sz="5800" b="1" dirty="0"/>
              <a:t> </a:t>
            </a:r>
            <a:r>
              <a:rPr lang="en-ID" sz="5800" b="1" dirty="0" err="1"/>
              <a:t>عَلَى</a:t>
            </a:r>
            <a:r>
              <a:rPr lang="en-ID" sz="5800" b="1" dirty="0"/>
              <a:t> </a:t>
            </a:r>
            <a:r>
              <a:rPr lang="en-ID" sz="5800" b="1" dirty="0" err="1"/>
              <a:t>الْبِرِّ</a:t>
            </a:r>
            <a:r>
              <a:rPr lang="en-ID" sz="5800" b="1" dirty="0"/>
              <a:t> </a:t>
            </a:r>
            <a:r>
              <a:rPr lang="en-ID" sz="5800" b="1" dirty="0" err="1"/>
              <a:t>وَالتَّقْوَىٰ</a:t>
            </a:r>
            <a:r>
              <a:rPr lang="en-ID" sz="5800" b="1" dirty="0"/>
              <a:t> </a:t>
            </a:r>
            <a:r>
              <a:rPr lang="en-ID" sz="5800" b="1" dirty="0" err="1"/>
              <a:t>وَلَا</a:t>
            </a:r>
            <a:r>
              <a:rPr lang="en-ID" sz="5800" b="1" dirty="0"/>
              <a:t> </a:t>
            </a:r>
            <a:r>
              <a:rPr lang="en-ID" sz="5800" b="1" dirty="0" err="1"/>
              <a:t>تَعَاوَنُوا</a:t>
            </a:r>
            <a:r>
              <a:rPr lang="en-ID" sz="5800" b="1" dirty="0"/>
              <a:t> </a:t>
            </a:r>
            <a:r>
              <a:rPr lang="en-ID" sz="5800" b="1" dirty="0" err="1"/>
              <a:t>عَلَى</a:t>
            </a:r>
            <a:r>
              <a:rPr lang="en-ID" sz="5800" b="1" dirty="0"/>
              <a:t> </a:t>
            </a:r>
            <a:r>
              <a:rPr lang="en-ID" sz="5800" b="1" dirty="0" err="1"/>
              <a:t>الْإِثْمِ</a:t>
            </a:r>
            <a:r>
              <a:rPr lang="en-ID" sz="5800" b="1" dirty="0"/>
              <a:t> </a:t>
            </a:r>
            <a:r>
              <a:rPr lang="en-ID" sz="5800" b="1" dirty="0" err="1"/>
              <a:t>وَالْعُدْوَانِ</a:t>
            </a:r>
            <a:r>
              <a:rPr lang="en-ID" sz="5800" b="1" dirty="0"/>
              <a:t> ۚ </a:t>
            </a:r>
            <a:r>
              <a:rPr lang="en-ID" sz="5800" b="1" dirty="0" err="1"/>
              <a:t>وَاتَّقُوا</a:t>
            </a:r>
            <a:r>
              <a:rPr lang="en-ID" sz="5800" b="1" dirty="0"/>
              <a:t> </a:t>
            </a:r>
            <a:r>
              <a:rPr lang="en-ID" sz="5800" b="1" dirty="0" err="1"/>
              <a:t>اللَّهَ</a:t>
            </a:r>
            <a:r>
              <a:rPr lang="en-ID" sz="5800" b="1" dirty="0"/>
              <a:t> ۖ </a:t>
            </a:r>
            <a:r>
              <a:rPr lang="en-ID" sz="5800" b="1" dirty="0" err="1"/>
              <a:t>إِنَّ</a:t>
            </a:r>
            <a:r>
              <a:rPr lang="en-ID" sz="5800" b="1" dirty="0"/>
              <a:t> </a:t>
            </a:r>
            <a:r>
              <a:rPr lang="en-ID" sz="5800" b="1" dirty="0" err="1"/>
              <a:t>اللَّهَ</a:t>
            </a:r>
            <a:r>
              <a:rPr lang="en-ID" sz="5800" b="1" dirty="0"/>
              <a:t> </a:t>
            </a:r>
            <a:r>
              <a:rPr lang="en-ID" sz="5800" b="1" dirty="0" err="1"/>
              <a:t>شَدِيدُ</a:t>
            </a:r>
            <a:r>
              <a:rPr lang="en-ID" sz="5800" b="1" dirty="0"/>
              <a:t> </a:t>
            </a:r>
            <a:r>
              <a:rPr lang="en-ID" sz="5800" b="1" dirty="0" err="1"/>
              <a:t>الْعِقَابِ</a:t>
            </a:r>
            <a:endParaRPr lang="en-ID" sz="5800" dirty="0"/>
          </a:p>
          <a:p>
            <a:r>
              <a:rPr lang="en-ID" sz="3800" i="1" dirty="0"/>
              <a:t>“Dan </a:t>
            </a:r>
            <a:r>
              <a:rPr lang="en-ID" sz="3800" i="1" dirty="0" err="1"/>
              <a:t>tolong-menolonglah</a:t>
            </a:r>
            <a:r>
              <a:rPr lang="en-ID" sz="3800" i="1" dirty="0"/>
              <a:t> </a:t>
            </a:r>
            <a:r>
              <a:rPr lang="en-ID" sz="3800" i="1" dirty="0" err="1"/>
              <a:t>kamu</a:t>
            </a:r>
            <a:r>
              <a:rPr lang="en-ID" sz="3800" i="1" dirty="0"/>
              <a:t> </a:t>
            </a:r>
            <a:r>
              <a:rPr lang="en-ID" sz="3800" i="1" dirty="0" err="1"/>
              <a:t>dalam</a:t>
            </a:r>
            <a:r>
              <a:rPr lang="en-ID" sz="3800" i="1" dirty="0"/>
              <a:t> (</a:t>
            </a:r>
            <a:r>
              <a:rPr lang="en-ID" sz="3800" i="1" dirty="0" err="1"/>
              <a:t>mengerjakan</a:t>
            </a:r>
            <a:r>
              <a:rPr lang="en-ID" sz="3800" i="1" dirty="0"/>
              <a:t>) </a:t>
            </a:r>
            <a:r>
              <a:rPr lang="en-ID" sz="3800" i="1" dirty="0" err="1"/>
              <a:t>kebajikan</a:t>
            </a:r>
            <a:r>
              <a:rPr lang="en-ID" sz="3800" i="1" dirty="0"/>
              <a:t> dan </a:t>
            </a:r>
            <a:r>
              <a:rPr lang="en-ID" sz="3800" i="1" dirty="0" err="1"/>
              <a:t>takwa</a:t>
            </a:r>
            <a:r>
              <a:rPr lang="en-ID" sz="3800" i="1" dirty="0"/>
              <a:t>, dan </a:t>
            </a:r>
            <a:r>
              <a:rPr lang="en-ID" sz="3800" i="1" dirty="0" err="1"/>
              <a:t>jangan</a:t>
            </a:r>
            <a:r>
              <a:rPr lang="en-ID" sz="3800" i="1" dirty="0"/>
              <a:t> </a:t>
            </a:r>
            <a:r>
              <a:rPr lang="en-ID" sz="3800" i="1" dirty="0" err="1"/>
              <a:t>tolong-menolong</a:t>
            </a:r>
            <a:r>
              <a:rPr lang="en-ID" sz="3800" i="1" dirty="0"/>
              <a:t> </a:t>
            </a:r>
            <a:r>
              <a:rPr lang="en-ID" sz="3800" i="1" dirty="0" err="1"/>
              <a:t>dalam</a:t>
            </a:r>
            <a:r>
              <a:rPr lang="en-ID" sz="3800" i="1" dirty="0"/>
              <a:t> </a:t>
            </a:r>
            <a:r>
              <a:rPr lang="en-ID" sz="3800" i="1" dirty="0" err="1"/>
              <a:t>berbuat</a:t>
            </a:r>
            <a:r>
              <a:rPr lang="en-ID" sz="3800" i="1" dirty="0"/>
              <a:t> </a:t>
            </a:r>
            <a:r>
              <a:rPr lang="en-ID" sz="3800" i="1" dirty="0" err="1"/>
              <a:t>dosa</a:t>
            </a:r>
            <a:r>
              <a:rPr lang="en-ID" sz="3800" i="1" dirty="0"/>
              <a:t> dan </a:t>
            </a:r>
            <a:r>
              <a:rPr lang="en-ID" sz="3800" i="1" dirty="0" err="1"/>
              <a:t>pelanggaran</a:t>
            </a:r>
            <a:r>
              <a:rPr lang="en-ID" sz="3800" i="1" dirty="0"/>
              <a:t>. Dan </a:t>
            </a:r>
            <a:r>
              <a:rPr lang="en-ID" sz="3800" i="1" dirty="0" err="1"/>
              <a:t>bertakwalah</a:t>
            </a:r>
            <a:r>
              <a:rPr lang="en-ID" sz="3800" i="1" dirty="0"/>
              <a:t> </a:t>
            </a:r>
            <a:r>
              <a:rPr lang="en-ID" sz="3800" i="1" dirty="0" err="1"/>
              <a:t>kepada</a:t>
            </a:r>
            <a:r>
              <a:rPr lang="en-ID" sz="3800" i="1" dirty="0"/>
              <a:t> Allah, </a:t>
            </a:r>
            <a:r>
              <a:rPr lang="en-ID" sz="3800" i="1" dirty="0" err="1"/>
              <a:t>sesungguhnya</a:t>
            </a:r>
            <a:r>
              <a:rPr lang="en-ID" sz="3800" i="1" dirty="0"/>
              <a:t> Allah </a:t>
            </a:r>
            <a:r>
              <a:rPr lang="en-ID" sz="3800" i="1" dirty="0" err="1"/>
              <a:t>sangat</a:t>
            </a:r>
            <a:r>
              <a:rPr lang="en-ID" sz="3800" i="1" dirty="0"/>
              <a:t> </a:t>
            </a:r>
            <a:r>
              <a:rPr lang="en-ID" sz="3800" i="1" dirty="0" err="1"/>
              <a:t>berat</a:t>
            </a:r>
            <a:r>
              <a:rPr lang="en-ID" sz="3800" i="1" dirty="0"/>
              <a:t> </a:t>
            </a:r>
            <a:r>
              <a:rPr lang="en-ID" sz="3800" i="1" dirty="0" err="1"/>
              <a:t>siksa</a:t>
            </a:r>
            <a:r>
              <a:rPr lang="en-ID" sz="3800" i="1" dirty="0"/>
              <a:t>-Nya.”</a:t>
            </a:r>
            <a:br>
              <a:rPr lang="en-ID" sz="3800" dirty="0"/>
            </a:br>
            <a:r>
              <a:rPr lang="en-ID" sz="3800" dirty="0"/>
              <a:t>(QS. Al-</a:t>
            </a:r>
            <a:r>
              <a:rPr lang="en-ID" sz="3800" dirty="0" err="1"/>
              <a:t>Ma’idah</a:t>
            </a:r>
            <a:r>
              <a:rPr lang="en-ID" sz="3800" dirty="0"/>
              <a:t>: 2)</a:t>
            </a:r>
          </a:p>
          <a:p>
            <a:r>
              <a:rPr lang="en-ID" sz="3800" dirty="0" err="1"/>
              <a:t>Sebagai</a:t>
            </a:r>
            <a:r>
              <a:rPr lang="en-ID" sz="3800" dirty="0"/>
              <a:t> </a:t>
            </a:r>
            <a:r>
              <a:rPr lang="en-ID" sz="3800" dirty="0" err="1"/>
              <a:t>seorang</a:t>
            </a:r>
            <a:r>
              <a:rPr lang="en-ID" sz="3800" dirty="0"/>
              <a:t> Muslim, </a:t>
            </a:r>
            <a:r>
              <a:rPr lang="en-ID" sz="3800" dirty="0" err="1"/>
              <a:t>kita</a:t>
            </a:r>
            <a:r>
              <a:rPr lang="en-ID" sz="3800" dirty="0"/>
              <a:t> </a:t>
            </a:r>
            <a:r>
              <a:rPr lang="en-ID" sz="3800" dirty="0" err="1"/>
              <a:t>harus</a:t>
            </a:r>
            <a:r>
              <a:rPr lang="en-ID" sz="3800" dirty="0"/>
              <a:t> </a:t>
            </a:r>
            <a:r>
              <a:rPr lang="en-ID" sz="3800" dirty="0" err="1"/>
              <a:t>memanfaatkan</a:t>
            </a:r>
            <a:r>
              <a:rPr lang="en-ID" sz="3800" dirty="0"/>
              <a:t> media </a:t>
            </a:r>
            <a:r>
              <a:rPr lang="en-ID" sz="3800" dirty="0" err="1"/>
              <a:t>sebagai</a:t>
            </a:r>
            <a:r>
              <a:rPr lang="en-ID" sz="3800" dirty="0"/>
              <a:t> </a:t>
            </a:r>
            <a:r>
              <a:rPr lang="en-ID" sz="3800" dirty="0" err="1"/>
              <a:t>sarana</a:t>
            </a:r>
            <a:r>
              <a:rPr lang="en-ID" sz="3800" dirty="0"/>
              <a:t> </a:t>
            </a:r>
            <a:r>
              <a:rPr lang="en-ID" sz="3800" dirty="0" err="1"/>
              <a:t>dakwah</a:t>
            </a:r>
            <a:r>
              <a:rPr lang="en-ID" sz="3800" dirty="0"/>
              <a:t>, </a:t>
            </a:r>
            <a:r>
              <a:rPr lang="en-ID" sz="3800" dirty="0" err="1"/>
              <a:t>menyebarkan</a:t>
            </a:r>
            <a:r>
              <a:rPr lang="en-ID" sz="3800" dirty="0"/>
              <a:t> </a:t>
            </a:r>
            <a:r>
              <a:rPr lang="en-ID" sz="3800" dirty="0" err="1"/>
              <a:t>kebaikan</a:t>
            </a:r>
            <a:r>
              <a:rPr lang="en-ID" sz="3800" dirty="0"/>
              <a:t>, dan </a:t>
            </a:r>
            <a:r>
              <a:rPr lang="en-ID" sz="3800" dirty="0" err="1"/>
              <a:t>mempererat</a:t>
            </a:r>
            <a:r>
              <a:rPr lang="en-ID" sz="3800" dirty="0"/>
              <a:t> </a:t>
            </a:r>
            <a:r>
              <a:rPr lang="en-ID" sz="3800" dirty="0" err="1"/>
              <a:t>persaudaraan</a:t>
            </a:r>
            <a:r>
              <a:rPr lang="en-ID" sz="3800" dirty="0"/>
              <a:t>. </a:t>
            </a:r>
            <a:r>
              <a:rPr lang="en-ID" sz="3800" dirty="0" err="1"/>
              <a:t>Jangan</a:t>
            </a:r>
            <a:r>
              <a:rPr lang="en-ID" sz="3800" dirty="0"/>
              <a:t> </a:t>
            </a:r>
            <a:r>
              <a:rPr lang="en-ID" sz="3800" dirty="0" err="1"/>
              <a:t>justru</a:t>
            </a:r>
            <a:r>
              <a:rPr lang="en-ID" sz="3800" dirty="0"/>
              <a:t> </a:t>
            </a:r>
            <a:r>
              <a:rPr lang="en-ID" sz="3800" dirty="0" err="1"/>
              <a:t>menjadikan</a:t>
            </a:r>
            <a:r>
              <a:rPr lang="en-ID" sz="3800" dirty="0"/>
              <a:t> media </a:t>
            </a:r>
            <a:r>
              <a:rPr lang="en-ID" sz="3800" dirty="0" err="1"/>
              <a:t>sebagai</a:t>
            </a:r>
            <a:r>
              <a:rPr lang="en-ID" sz="3800" dirty="0"/>
              <a:t> </a:t>
            </a:r>
            <a:r>
              <a:rPr lang="en-ID" sz="3800" dirty="0" err="1"/>
              <a:t>tempat</a:t>
            </a:r>
            <a:r>
              <a:rPr lang="en-ID" sz="3800" dirty="0"/>
              <a:t> </a:t>
            </a:r>
            <a:r>
              <a:rPr lang="en-ID" sz="3800" dirty="0" err="1"/>
              <a:t>untuk</a:t>
            </a:r>
            <a:r>
              <a:rPr lang="en-ID" sz="3800" dirty="0"/>
              <a:t> </a:t>
            </a:r>
            <a:r>
              <a:rPr lang="en-ID" sz="3800" dirty="0" err="1"/>
              <a:t>menyebarkan</a:t>
            </a:r>
            <a:r>
              <a:rPr lang="en-ID" sz="3800" dirty="0"/>
              <a:t> </a:t>
            </a:r>
            <a:r>
              <a:rPr lang="en-ID" sz="3800" dirty="0" err="1"/>
              <a:t>kebencian</a:t>
            </a:r>
            <a:r>
              <a:rPr lang="en-ID" sz="3800" dirty="0"/>
              <a:t> dan </a:t>
            </a:r>
            <a:r>
              <a:rPr lang="en-ID" sz="3800" dirty="0" err="1"/>
              <a:t>permusuhan</a:t>
            </a:r>
            <a:r>
              <a:rPr lang="en-ID" sz="3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1655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8F500-20AE-4A14-8083-099A1CEB8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/>
              <a:t>Menjaga</a:t>
            </a:r>
            <a:r>
              <a:rPr lang="en-ID" b="1" dirty="0"/>
              <a:t> </a:t>
            </a:r>
            <a:r>
              <a:rPr lang="en-ID" b="1" dirty="0" err="1"/>
              <a:t>Privasi</a:t>
            </a:r>
            <a:r>
              <a:rPr lang="en-ID" b="1" dirty="0"/>
              <a:t> dan </a:t>
            </a:r>
            <a:r>
              <a:rPr lang="en-ID" b="1" dirty="0" err="1"/>
              <a:t>Keamanan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Navigasi</a:t>
            </a:r>
            <a:r>
              <a:rPr lang="en-ID" b="1" dirty="0"/>
              <a:t> Digital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C9628-F12E-4DBB-B119-F9C40C133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D" dirty="0"/>
              <a:t>Di era digital yang </a:t>
            </a:r>
            <a:r>
              <a:rPr lang="en-ID" dirty="0" err="1"/>
              <a:t>serba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privasi</a:t>
            </a:r>
            <a:r>
              <a:rPr lang="en-ID" dirty="0"/>
              <a:t> dan </a:t>
            </a:r>
            <a:r>
              <a:rPr lang="en-ID" dirty="0" err="1"/>
              <a:t>keamanan</a:t>
            </a:r>
            <a:r>
              <a:rPr lang="en-ID" dirty="0"/>
              <a:t> data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aspek</a:t>
            </a:r>
            <a:r>
              <a:rPr lang="en-ID" dirty="0"/>
              <a:t> yang </a:t>
            </a:r>
            <a:r>
              <a:rPr lang="en-ID" dirty="0" err="1"/>
              <a:t>sangat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diperhatikan</a:t>
            </a:r>
            <a:r>
              <a:rPr lang="en-ID" dirty="0"/>
              <a:t>. </a:t>
            </a:r>
            <a:r>
              <a:rPr lang="en-ID" dirty="0" err="1"/>
              <a:t>Navigasi</a:t>
            </a:r>
            <a:r>
              <a:rPr lang="en-ID" dirty="0"/>
              <a:t> digital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menjelajahi</a:t>
            </a:r>
            <a:r>
              <a:rPr lang="en-ID" dirty="0"/>
              <a:t> dunia </a:t>
            </a:r>
            <a:r>
              <a:rPr lang="en-ID" dirty="0" err="1"/>
              <a:t>maya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melibatkan</a:t>
            </a:r>
            <a:r>
              <a:rPr lang="en-ID" dirty="0"/>
              <a:t> </a:t>
            </a:r>
            <a:r>
              <a:rPr lang="en-ID" dirty="0" err="1"/>
              <a:t>perlindungan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 agar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disalahgunakan</a:t>
            </a:r>
            <a:r>
              <a:rPr lang="en-ID" dirty="0"/>
              <a:t> oleh </a:t>
            </a:r>
            <a:r>
              <a:rPr lang="en-ID" dirty="0" err="1"/>
              <a:t>pihak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. </a:t>
            </a:r>
            <a:r>
              <a:rPr lang="en-ID" dirty="0" err="1"/>
              <a:t>Dalam</a:t>
            </a:r>
            <a:r>
              <a:rPr lang="en-ID" dirty="0"/>
              <a:t> Islam,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privasi</a:t>
            </a:r>
            <a:r>
              <a:rPr lang="en-ID" dirty="0"/>
              <a:t> dan </a:t>
            </a:r>
            <a:r>
              <a:rPr lang="en-ID" dirty="0" err="1"/>
              <a:t>keamanan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yang </a:t>
            </a:r>
            <a:r>
              <a:rPr lang="en-ID" dirty="0" err="1"/>
              <a:t>ditekankan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Al-Qur'an dan </a:t>
            </a:r>
            <a:r>
              <a:rPr lang="en-ID" dirty="0" err="1"/>
              <a:t>hadis</a:t>
            </a:r>
            <a:r>
              <a:rPr lang="en-ID" dirty="0"/>
              <a:t> Nabi Muhammad </a:t>
            </a:r>
            <a:r>
              <a:rPr lang="en-ID" dirty="0" err="1"/>
              <a:t>Shallallahu</a:t>
            </a:r>
            <a:r>
              <a:rPr lang="en-ID" dirty="0"/>
              <a:t> '</a:t>
            </a:r>
            <a:r>
              <a:rPr lang="en-ID" dirty="0" err="1"/>
              <a:t>alaihi</a:t>
            </a:r>
            <a:r>
              <a:rPr lang="en-ID" dirty="0"/>
              <a:t> </a:t>
            </a:r>
            <a:r>
              <a:rPr lang="en-ID" dirty="0" err="1"/>
              <a:t>wa</a:t>
            </a:r>
            <a:r>
              <a:rPr lang="en-ID" dirty="0"/>
              <a:t> </a:t>
            </a:r>
            <a:r>
              <a:rPr lang="en-ID" dirty="0" err="1"/>
              <a:t>sallam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7948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8E24-450B-43C8-9070-8C5FBD614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/>
              <a:t>Pentingnya</a:t>
            </a:r>
            <a:r>
              <a:rPr lang="en-ID" b="1" dirty="0"/>
              <a:t> </a:t>
            </a:r>
            <a:r>
              <a:rPr lang="en-ID" b="1" dirty="0" err="1"/>
              <a:t>Menjaga</a:t>
            </a:r>
            <a:r>
              <a:rPr lang="en-ID" b="1" dirty="0"/>
              <a:t> </a:t>
            </a:r>
            <a:r>
              <a:rPr lang="en-ID" b="1" dirty="0" err="1"/>
              <a:t>Kehormatan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Islam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74161-2FBF-4A54-BDE3-A9468027C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D" dirty="0"/>
              <a:t>Al-Qur'an </a:t>
            </a:r>
            <a:r>
              <a:rPr lang="en-ID" dirty="0" err="1"/>
              <a:t>menegaskan</a:t>
            </a:r>
            <a:r>
              <a:rPr lang="en-ID" dirty="0"/>
              <a:t> </a:t>
            </a:r>
            <a:r>
              <a:rPr lang="en-ID" dirty="0" err="1"/>
              <a:t>pentingnya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privasi</a:t>
            </a:r>
            <a:r>
              <a:rPr lang="en-ID" dirty="0"/>
              <a:t> dan </a:t>
            </a:r>
            <a:r>
              <a:rPr lang="en-ID" dirty="0" err="1"/>
              <a:t>kehormatan</a:t>
            </a:r>
            <a:r>
              <a:rPr lang="en-ID" dirty="0"/>
              <a:t> </a:t>
            </a:r>
            <a:r>
              <a:rPr lang="en-ID" dirty="0" err="1"/>
              <a:t>seseorang</a:t>
            </a:r>
            <a:r>
              <a:rPr lang="en-ID" dirty="0"/>
              <a:t>. </a:t>
            </a:r>
            <a:r>
              <a:rPr lang="en-ID" dirty="0" err="1"/>
              <a:t>Dalam</a:t>
            </a:r>
            <a:r>
              <a:rPr lang="en-ID" dirty="0"/>
              <a:t> Surah Al-</a:t>
            </a:r>
            <a:r>
              <a:rPr lang="en-ID" dirty="0" err="1"/>
              <a:t>Hujurat</a:t>
            </a:r>
            <a:r>
              <a:rPr lang="en-ID" dirty="0"/>
              <a:t> </a:t>
            </a:r>
            <a:r>
              <a:rPr lang="en-ID" dirty="0" err="1"/>
              <a:t>ayat</a:t>
            </a:r>
            <a:r>
              <a:rPr lang="en-ID" dirty="0"/>
              <a:t> 12, Allah </a:t>
            </a:r>
            <a:r>
              <a:rPr lang="en-ID" dirty="0" err="1"/>
              <a:t>Subhanahu</a:t>
            </a:r>
            <a:r>
              <a:rPr lang="en-ID" dirty="0"/>
              <a:t> </a:t>
            </a:r>
            <a:r>
              <a:rPr lang="en-ID" dirty="0" err="1"/>
              <a:t>wa</a:t>
            </a:r>
            <a:r>
              <a:rPr lang="en-ID" dirty="0"/>
              <a:t> </a:t>
            </a:r>
            <a:r>
              <a:rPr lang="en-ID" dirty="0" err="1"/>
              <a:t>Ta'ala</a:t>
            </a:r>
            <a:r>
              <a:rPr lang="en-ID" dirty="0"/>
              <a:t> </a:t>
            </a:r>
            <a:r>
              <a:rPr lang="en-ID" dirty="0" err="1"/>
              <a:t>berfirman</a:t>
            </a:r>
            <a:r>
              <a:rPr lang="en-ID" dirty="0"/>
              <a:t>:</a:t>
            </a:r>
          </a:p>
          <a:p>
            <a:r>
              <a:rPr lang="en-ID" i="1" dirty="0"/>
              <a:t>"Hai orang-orang yang </a:t>
            </a:r>
            <a:r>
              <a:rPr lang="en-ID" i="1" dirty="0" err="1"/>
              <a:t>beriman</a:t>
            </a:r>
            <a:r>
              <a:rPr lang="en-ID" i="1" dirty="0"/>
              <a:t>, </a:t>
            </a:r>
            <a:r>
              <a:rPr lang="en-ID" i="1" dirty="0" err="1"/>
              <a:t>jauhilah</a:t>
            </a:r>
            <a:r>
              <a:rPr lang="en-ID" i="1" dirty="0"/>
              <a:t> </a:t>
            </a:r>
            <a:r>
              <a:rPr lang="en-ID" i="1" dirty="0" err="1"/>
              <a:t>kebanyakan</a:t>
            </a:r>
            <a:r>
              <a:rPr lang="en-ID" i="1" dirty="0"/>
              <a:t> </a:t>
            </a:r>
            <a:r>
              <a:rPr lang="en-ID" i="1" dirty="0" err="1"/>
              <a:t>prasangka</a:t>
            </a:r>
            <a:r>
              <a:rPr lang="en-ID" i="1" dirty="0"/>
              <a:t>, </a:t>
            </a:r>
            <a:r>
              <a:rPr lang="en-ID" i="1" dirty="0" err="1"/>
              <a:t>sesungguhnya</a:t>
            </a:r>
            <a:r>
              <a:rPr lang="en-ID" i="1" dirty="0"/>
              <a:t> </a:t>
            </a:r>
            <a:r>
              <a:rPr lang="en-ID" i="1" dirty="0" err="1"/>
              <a:t>sebagian</a:t>
            </a:r>
            <a:r>
              <a:rPr lang="en-ID" i="1" dirty="0"/>
              <a:t> </a:t>
            </a:r>
            <a:r>
              <a:rPr lang="en-ID" i="1" dirty="0" err="1"/>
              <a:t>prasangka</a:t>
            </a:r>
            <a:r>
              <a:rPr lang="en-ID" i="1" dirty="0"/>
              <a:t> </a:t>
            </a:r>
            <a:r>
              <a:rPr lang="en-ID" i="1" dirty="0" err="1"/>
              <a:t>itu</a:t>
            </a:r>
            <a:r>
              <a:rPr lang="en-ID" i="1" dirty="0"/>
              <a:t> </a:t>
            </a:r>
            <a:r>
              <a:rPr lang="en-ID" i="1" dirty="0" err="1"/>
              <a:t>dosa</a:t>
            </a:r>
            <a:r>
              <a:rPr lang="en-ID" i="1" dirty="0"/>
              <a:t>."</a:t>
            </a:r>
            <a:r>
              <a:rPr lang="en-ID" dirty="0"/>
              <a:t> (QS. Al-</a:t>
            </a:r>
            <a:r>
              <a:rPr lang="en-ID" dirty="0" err="1"/>
              <a:t>Hujurat</a:t>
            </a:r>
            <a:r>
              <a:rPr lang="en-ID" dirty="0"/>
              <a:t>: 12)</a:t>
            </a:r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mengajarkan</a:t>
            </a:r>
            <a:r>
              <a:rPr lang="en-ID" dirty="0"/>
              <a:t> </a:t>
            </a:r>
            <a:r>
              <a:rPr lang="en-ID" dirty="0" err="1"/>
              <a:t>kaum</a:t>
            </a:r>
            <a:r>
              <a:rPr lang="en-ID" dirty="0"/>
              <a:t> </a:t>
            </a:r>
            <a:r>
              <a:rPr lang="en-ID" dirty="0" err="1"/>
              <a:t>muslimin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menghindari</a:t>
            </a:r>
            <a:r>
              <a:rPr lang="en-ID" dirty="0"/>
              <a:t> </a:t>
            </a:r>
            <a:r>
              <a:rPr lang="en-ID" dirty="0" err="1"/>
              <a:t>prasangka</a:t>
            </a:r>
            <a:r>
              <a:rPr lang="en-ID" dirty="0"/>
              <a:t> </a:t>
            </a:r>
            <a:r>
              <a:rPr lang="en-ID" dirty="0" err="1"/>
              <a:t>buruk</a:t>
            </a:r>
            <a:r>
              <a:rPr lang="en-ID" dirty="0"/>
              <a:t>, yang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konteks</a:t>
            </a:r>
            <a:r>
              <a:rPr lang="en-ID" dirty="0"/>
              <a:t> digital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diartikan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kehati-hatian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menerima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belum</a:t>
            </a:r>
            <a:r>
              <a:rPr lang="en-ID" dirty="0"/>
              <a:t> </a:t>
            </a:r>
            <a:r>
              <a:rPr lang="en-ID" dirty="0" err="1"/>
              <a:t>jelas</a:t>
            </a:r>
            <a:r>
              <a:rPr lang="en-ID" dirty="0"/>
              <a:t> </a:t>
            </a:r>
            <a:r>
              <a:rPr lang="en-ID" dirty="0" err="1"/>
              <a:t>kebenarannya</a:t>
            </a:r>
            <a:r>
              <a:rPr lang="en-ID" dirty="0"/>
              <a:t>. Salah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privasi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membagikan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sembarangan</a:t>
            </a:r>
            <a:r>
              <a:rPr lang="en-ID" dirty="0"/>
              <a:t> dan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ikut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penyebaran</a:t>
            </a:r>
            <a:r>
              <a:rPr lang="en-ID" dirty="0"/>
              <a:t> </a:t>
            </a:r>
            <a:r>
              <a:rPr lang="en-ID" dirty="0" err="1"/>
              <a:t>berita</a:t>
            </a:r>
            <a:r>
              <a:rPr lang="en-ID" dirty="0"/>
              <a:t> yang </a:t>
            </a:r>
            <a:r>
              <a:rPr lang="en-ID" dirty="0" err="1"/>
              <a:t>belum</a:t>
            </a:r>
            <a:r>
              <a:rPr lang="en-ID" dirty="0"/>
              <a:t> </a:t>
            </a:r>
            <a:r>
              <a:rPr lang="en-ID" dirty="0" err="1"/>
              <a:t>terverifikasi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6582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5A84D-C64E-4D0D-97B5-070F7CDE7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en-ID" b="1" dirty="0" err="1"/>
              <a:t>Ancaman</a:t>
            </a:r>
            <a:r>
              <a:rPr lang="en-ID" b="1" dirty="0"/>
              <a:t> </a:t>
            </a:r>
            <a:r>
              <a:rPr lang="en-ID" b="1" dirty="0" err="1"/>
              <a:t>terhadap</a:t>
            </a:r>
            <a:r>
              <a:rPr lang="en-ID" b="1" dirty="0"/>
              <a:t> </a:t>
            </a:r>
            <a:r>
              <a:rPr lang="en-ID" b="1" dirty="0" err="1"/>
              <a:t>Keamanan</a:t>
            </a:r>
            <a:r>
              <a:rPr lang="en-ID" b="1" dirty="0"/>
              <a:t> Data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B4225-F57C-4BA8-8F3B-72F40DB9F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86266"/>
            <a:ext cx="8229600" cy="5239898"/>
          </a:xfrm>
        </p:spPr>
        <p:txBody>
          <a:bodyPr>
            <a:normAutofit fontScale="70000" lnSpcReduction="20000"/>
          </a:bodyPr>
          <a:lstStyle/>
          <a:p>
            <a:r>
              <a:rPr lang="en-ID" dirty="0" err="1"/>
              <a:t>Dalam</a:t>
            </a:r>
            <a:r>
              <a:rPr lang="en-ID" dirty="0"/>
              <a:t> dunia digital, </a:t>
            </a:r>
            <a:r>
              <a:rPr lang="en-ID" dirty="0" err="1"/>
              <a:t>ancaman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privasi</a:t>
            </a:r>
            <a:r>
              <a:rPr lang="en-ID" dirty="0"/>
              <a:t> dan </a:t>
            </a:r>
            <a:r>
              <a:rPr lang="en-ID" dirty="0" err="1"/>
              <a:t>keamanan</a:t>
            </a:r>
            <a:r>
              <a:rPr lang="en-ID" dirty="0"/>
              <a:t> data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datang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,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peretasan</a:t>
            </a:r>
            <a:r>
              <a:rPr lang="en-ID" dirty="0"/>
              <a:t>, </a:t>
            </a:r>
            <a:r>
              <a:rPr lang="en-ID" dirty="0" err="1"/>
              <a:t>pencurian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, </a:t>
            </a:r>
            <a:r>
              <a:rPr lang="en-ID" dirty="0" err="1"/>
              <a:t>penyalahgunaan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,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penyebaran</a:t>
            </a:r>
            <a:r>
              <a:rPr lang="en-ID" dirty="0"/>
              <a:t> </a:t>
            </a:r>
            <a:r>
              <a:rPr lang="en-ID" dirty="0" err="1"/>
              <a:t>hoaks</a:t>
            </a:r>
            <a:r>
              <a:rPr lang="en-ID" dirty="0"/>
              <a:t>. Oleh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kaum</a:t>
            </a:r>
            <a:r>
              <a:rPr lang="en-ID" dirty="0"/>
              <a:t> </a:t>
            </a:r>
            <a:r>
              <a:rPr lang="en-ID" dirty="0" err="1"/>
              <a:t>muslimin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cara-cara</a:t>
            </a:r>
            <a:r>
              <a:rPr lang="en-ID" dirty="0"/>
              <a:t> </a:t>
            </a:r>
            <a:r>
              <a:rPr lang="en-ID" dirty="0" err="1"/>
              <a:t>melindungi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ancaman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, </a:t>
            </a:r>
            <a:r>
              <a:rPr lang="en-ID" dirty="0" err="1"/>
              <a:t>seperti</a:t>
            </a:r>
            <a:r>
              <a:rPr lang="en-ID" dirty="0"/>
              <a:t>:</a:t>
            </a:r>
          </a:p>
          <a:p>
            <a:pPr lvl="0"/>
            <a:r>
              <a:rPr lang="en-ID" b="1" dirty="0" err="1"/>
              <a:t>Menggunakan</a:t>
            </a:r>
            <a:r>
              <a:rPr lang="en-ID" b="1" dirty="0"/>
              <a:t> kata </a:t>
            </a:r>
            <a:r>
              <a:rPr lang="en-ID" b="1" dirty="0" err="1"/>
              <a:t>sandi</a:t>
            </a:r>
            <a:r>
              <a:rPr lang="en-ID" b="1" dirty="0"/>
              <a:t> yang </a:t>
            </a:r>
            <a:r>
              <a:rPr lang="en-ID" b="1" dirty="0" err="1"/>
              <a:t>kuat</a:t>
            </a:r>
            <a:r>
              <a:rPr lang="en-ID" dirty="0"/>
              <a:t> – </a:t>
            </a:r>
            <a:r>
              <a:rPr lang="en-ID" dirty="0" err="1"/>
              <a:t>Hindari</a:t>
            </a:r>
            <a:r>
              <a:rPr lang="en-ID" dirty="0"/>
              <a:t> </a:t>
            </a:r>
            <a:r>
              <a:rPr lang="en-ID" dirty="0" err="1"/>
              <a:t>penggunaan</a:t>
            </a:r>
            <a:r>
              <a:rPr lang="en-ID" dirty="0"/>
              <a:t> kata </a:t>
            </a:r>
            <a:r>
              <a:rPr lang="en-ID" dirty="0" err="1"/>
              <a:t>sandi</a:t>
            </a:r>
            <a:r>
              <a:rPr lang="en-ID" dirty="0"/>
              <a:t> yang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ditebak</a:t>
            </a:r>
            <a:r>
              <a:rPr lang="en-ID" dirty="0"/>
              <a:t> dan </a:t>
            </a: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kombinasi</a:t>
            </a:r>
            <a:r>
              <a:rPr lang="en-ID" dirty="0"/>
              <a:t> </a:t>
            </a:r>
            <a:r>
              <a:rPr lang="en-ID" dirty="0" err="1"/>
              <a:t>huruf</a:t>
            </a:r>
            <a:r>
              <a:rPr lang="en-ID" dirty="0"/>
              <a:t>, </a:t>
            </a:r>
            <a:r>
              <a:rPr lang="en-ID" dirty="0" err="1"/>
              <a:t>angka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simbol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membagikan</a:t>
            </a:r>
            <a:r>
              <a:rPr lang="en-ID" b="1" dirty="0"/>
              <a:t> </a:t>
            </a:r>
            <a:r>
              <a:rPr lang="en-ID" b="1" dirty="0" err="1"/>
              <a:t>informasi</a:t>
            </a:r>
            <a:r>
              <a:rPr lang="en-ID" b="1" dirty="0"/>
              <a:t> </a:t>
            </a:r>
            <a:r>
              <a:rPr lang="en-ID" b="1" dirty="0" err="1"/>
              <a:t>sensitif</a:t>
            </a:r>
            <a:r>
              <a:rPr lang="en-ID" b="1" dirty="0"/>
              <a:t> </a:t>
            </a:r>
            <a:r>
              <a:rPr lang="en-ID" b="1" dirty="0" err="1"/>
              <a:t>secara</a:t>
            </a:r>
            <a:r>
              <a:rPr lang="en-ID" b="1" dirty="0"/>
              <a:t> </a:t>
            </a:r>
            <a:r>
              <a:rPr lang="en-ID" b="1" dirty="0" err="1"/>
              <a:t>sembarangan</a:t>
            </a:r>
            <a:r>
              <a:rPr lang="en-ID" dirty="0"/>
              <a:t> – Data </a:t>
            </a:r>
            <a:r>
              <a:rPr lang="en-ID" dirty="0" err="1"/>
              <a:t>pribadi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nomor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, </a:t>
            </a:r>
            <a:r>
              <a:rPr lang="en-ID" dirty="0" err="1"/>
              <a:t>alamat</a:t>
            </a:r>
            <a:r>
              <a:rPr lang="en-ID" dirty="0"/>
              <a:t> </a:t>
            </a:r>
            <a:r>
              <a:rPr lang="en-ID" dirty="0" err="1"/>
              <a:t>rumah</a:t>
            </a:r>
            <a:r>
              <a:rPr lang="en-ID" dirty="0"/>
              <a:t>, dan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keuangan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dijaga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Memeriksa</a:t>
            </a:r>
            <a:r>
              <a:rPr lang="en-ID" b="1" dirty="0"/>
              <a:t> </a:t>
            </a:r>
            <a:r>
              <a:rPr lang="en-ID" b="1" dirty="0" err="1"/>
              <a:t>keamanan</a:t>
            </a:r>
            <a:r>
              <a:rPr lang="en-ID" b="1" dirty="0"/>
              <a:t> situs dan </a:t>
            </a:r>
            <a:r>
              <a:rPr lang="en-ID" b="1" dirty="0" err="1"/>
              <a:t>aplikasi</a:t>
            </a:r>
            <a:r>
              <a:rPr lang="en-ID" dirty="0"/>
              <a:t> – </a:t>
            </a:r>
            <a:r>
              <a:rPr lang="en-ID" dirty="0" err="1"/>
              <a:t>Pastikan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platform yang </a:t>
            </a:r>
            <a:r>
              <a:rPr lang="en-ID" dirty="0" err="1"/>
              <a:t>terpercaya</a:t>
            </a:r>
            <a:r>
              <a:rPr lang="en-ID" dirty="0"/>
              <a:t> dan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keamanan</a:t>
            </a:r>
            <a:r>
              <a:rPr lang="en-ID" dirty="0"/>
              <a:t> yang </a:t>
            </a:r>
            <a:r>
              <a:rPr lang="en-ID" dirty="0" err="1"/>
              <a:t>baik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Menyaring</a:t>
            </a:r>
            <a:r>
              <a:rPr lang="en-ID" b="1" dirty="0"/>
              <a:t> </a:t>
            </a:r>
            <a:r>
              <a:rPr lang="en-ID" b="1" dirty="0" err="1"/>
              <a:t>informasi</a:t>
            </a:r>
            <a:r>
              <a:rPr lang="en-ID" b="1" dirty="0"/>
              <a:t> </a:t>
            </a:r>
            <a:r>
              <a:rPr lang="en-ID" b="1" dirty="0" err="1"/>
              <a:t>sebelum</a:t>
            </a:r>
            <a:r>
              <a:rPr lang="en-ID" b="1" dirty="0"/>
              <a:t> </a:t>
            </a:r>
            <a:r>
              <a:rPr lang="en-ID" b="1" dirty="0" err="1"/>
              <a:t>membagikannya</a:t>
            </a:r>
            <a:r>
              <a:rPr lang="en-ID" dirty="0"/>
              <a:t> – </a:t>
            </a:r>
            <a:r>
              <a:rPr lang="en-ID" dirty="0" err="1"/>
              <a:t>Jangan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percaya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berita</a:t>
            </a:r>
            <a:r>
              <a:rPr lang="en-ID" dirty="0"/>
              <a:t> yang </a:t>
            </a:r>
            <a:r>
              <a:rPr lang="en-ID" dirty="0" err="1"/>
              <a:t>belum</a:t>
            </a:r>
            <a:r>
              <a:rPr lang="en-ID" dirty="0"/>
              <a:t> </a:t>
            </a:r>
            <a:r>
              <a:rPr lang="en-ID" dirty="0" err="1"/>
              <a:t>terkonfirmasi</a:t>
            </a:r>
            <a:r>
              <a:rPr lang="en-ID" dirty="0"/>
              <a:t>, </a:t>
            </a:r>
            <a:r>
              <a:rPr lang="en-ID" dirty="0" err="1"/>
              <a:t>apalagi</a:t>
            </a:r>
            <a:r>
              <a:rPr lang="en-ID" dirty="0"/>
              <a:t>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merugikan</a:t>
            </a:r>
            <a:r>
              <a:rPr lang="en-ID" dirty="0"/>
              <a:t> orang lain.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10836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0A8A0-9CB5-41B3-BFBF-D69E9544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Islam </a:t>
            </a:r>
            <a:r>
              <a:rPr lang="en-ID" b="1" dirty="0" err="1"/>
              <a:t>sebagai</a:t>
            </a:r>
            <a:r>
              <a:rPr lang="en-ID" b="1" dirty="0"/>
              <a:t> Panduan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Navigasi</a:t>
            </a:r>
            <a:r>
              <a:rPr lang="en-ID" b="1" dirty="0"/>
              <a:t> Digital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FD67D-326D-45D5-87B8-163CCB3A9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D" dirty="0"/>
              <a:t>Islam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mengajarkan</a:t>
            </a:r>
            <a:r>
              <a:rPr lang="en-ID" dirty="0"/>
              <a:t> </a:t>
            </a:r>
            <a:r>
              <a:rPr lang="en-ID" dirty="0" err="1"/>
              <a:t>umatnya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kejahatan</a:t>
            </a:r>
            <a:r>
              <a:rPr lang="en-ID" dirty="0"/>
              <a:t> </a:t>
            </a:r>
            <a:r>
              <a:rPr lang="en-ID" dirty="0" err="1"/>
              <a:t>fisik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ancaman</a:t>
            </a:r>
            <a:r>
              <a:rPr lang="en-ID" dirty="0"/>
              <a:t> di dunia </a:t>
            </a:r>
            <a:r>
              <a:rPr lang="en-ID" dirty="0" err="1"/>
              <a:t>maya</a:t>
            </a:r>
            <a:r>
              <a:rPr lang="en-ID" dirty="0"/>
              <a:t>. Nabi Muhammad </a:t>
            </a:r>
            <a:r>
              <a:rPr lang="en-ID" dirty="0" err="1"/>
              <a:t>Shallallahu</a:t>
            </a:r>
            <a:r>
              <a:rPr lang="en-ID" dirty="0"/>
              <a:t> '</a:t>
            </a:r>
            <a:r>
              <a:rPr lang="en-ID" dirty="0" err="1"/>
              <a:t>alaihi</a:t>
            </a:r>
            <a:r>
              <a:rPr lang="en-ID" dirty="0"/>
              <a:t> </a:t>
            </a:r>
            <a:r>
              <a:rPr lang="en-ID" dirty="0" err="1"/>
              <a:t>wa</a:t>
            </a:r>
            <a:r>
              <a:rPr lang="en-ID" dirty="0"/>
              <a:t> </a:t>
            </a:r>
            <a:r>
              <a:rPr lang="en-ID" dirty="0" err="1"/>
              <a:t>sallam</a:t>
            </a:r>
            <a:r>
              <a:rPr lang="en-ID" dirty="0"/>
              <a:t> </a:t>
            </a:r>
            <a:r>
              <a:rPr lang="en-ID" dirty="0" err="1"/>
              <a:t>mengingatkan</a:t>
            </a:r>
            <a:r>
              <a:rPr lang="en-ID" dirty="0"/>
              <a:t> </a:t>
            </a:r>
            <a:r>
              <a:rPr lang="en-ID" dirty="0" err="1"/>
              <a:t>umatnya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amanah</a:t>
            </a:r>
            <a:r>
              <a:rPr lang="en-ID" dirty="0"/>
              <a:t> dan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yang </a:t>
            </a:r>
            <a:r>
              <a:rPr lang="en-ID" dirty="0" err="1"/>
              <a:t>jelas</a:t>
            </a:r>
            <a:r>
              <a:rPr lang="en-ID" dirty="0"/>
              <a:t>.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menerapkan</a:t>
            </a:r>
            <a:r>
              <a:rPr lang="en-ID" dirty="0"/>
              <a:t> </a:t>
            </a:r>
            <a:r>
              <a:rPr lang="en-ID" dirty="0" err="1"/>
              <a:t>ajaran-ajaran</a:t>
            </a:r>
            <a:r>
              <a:rPr lang="en-ID" dirty="0"/>
              <a:t> Islam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penggunaan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digital, </a:t>
            </a:r>
            <a:r>
              <a:rPr lang="en-ID" dirty="0" err="1"/>
              <a:t>kaum</a:t>
            </a:r>
            <a:r>
              <a:rPr lang="en-ID" dirty="0"/>
              <a:t> </a:t>
            </a:r>
            <a:r>
              <a:rPr lang="en-ID" dirty="0" err="1"/>
              <a:t>muslimin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pengguna</a:t>
            </a:r>
            <a:r>
              <a:rPr lang="en-ID" dirty="0"/>
              <a:t> yang </a:t>
            </a:r>
            <a:r>
              <a:rPr lang="en-ID" dirty="0" err="1"/>
              <a:t>bertanggung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dan </a:t>
            </a:r>
            <a:r>
              <a:rPr lang="en-ID" dirty="0" err="1"/>
              <a:t>berkontribusi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ekosistem</a:t>
            </a:r>
            <a:r>
              <a:rPr lang="en-ID" dirty="0"/>
              <a:t> digital yang </a:t>
            </a:r>
            <a:r>
              <a:rPr lang="en-ID" dirty="0" err="1"/>
              <a:t>positif</a:t>
            </a:r>
            <a:r>
              <a:rPr lang="en-ID" dirty="0"/>
              <a:t>.</a:t>
            </a:r>
          </a:p>
          <a:p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umat</a:t>
            </a:r>
            <a:r>
              <a:rPr lang="en-ID" dirty="0"/>
              <a:t> Islam,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etika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berinternet</a:t>
            </a:r>
            <a:r>
              <a:rPr lang="en-ID" dirty="0"/>
              <a:t>,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perbuatan</a:t>
            </a:r>
            <a:r>
              <a:rPr lang="en-ID" dirty="0"/>
              <a:t> yang </a:t>
            </a:r>
            <a:r>
              <a:rPr lang="en-ID" dirty="0" err="1"/>
              <a:t>merugikan</a:t>
            </a:r>
            <a:r>
              <a:rPr lang="en-ID" dirty="0"/>
              <a:t> orang lain,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sarana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kebaikan</a:t>
            </a:r>
            <a:r>
              <a:rPr lang="en-ID" dirty="0"/>
              <a:t>.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demikian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melindungi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dampak</a:t>
            </a:r>
            <a:r>
              <a:rPr lang="en-ID" dirty="0"/>
              <a:t> </a:t>
            </a:r>
            <a:r>
              <a:rPr lang="en-ID" dirty="0" err="1"/>
              <a:t>negatif</a:t>
            </a:r>
            <a:r>
              <a:rPr lang="en-ID" dirty="0"/>
              <a:t> digital,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teladan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menciptakan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digital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aman</a:t>
            </a:r>
            <a:r>
              <a:rPr lang="en-ID" dirty="0"/>
              <a:t> dan </a:t>
            </a:r>
            <a:r>
              <a:rPr lang="en-ID" dirty="0" err="1"/>
              <a:t>bermanfaat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06329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8A0C5-B96F-4463-A7BA-783CF7D07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D" sz="3200" b="1" dirty="0" err="1"/>
              <a:t>Penggunaan</a:t>
            </a:r>
            <a:r>
              <a:rPr lang="en-ID" sz="3200" b="1" dirty="0"/>
              <a:t> </a:t>
            </a:r>
            <a:r>
              <a:rPr lang="en-ID" sz="3200" b="1" dirty="0" err="1"/>
              <a:t>waktu</a:t>
            </a:r>
            <a:r>
              <a:rPr lang="en-ID" sz="3200" b="1" dirty="0"/>
              <a:t> yang </a:t>
            </a:r>
            <a:r>
              <a:rPr lang="en-ID" sz="3200" b="1" dirty="0" err="1"/>
              <a:t>tidak</a:t>
            </a:r>
            <a:r>
              <a:rPr lang="en-ID" sz="3200" b="1" dirty="0"/>
              <a:t> </a:t>
            </a:r>
            <a:r>
              <a:rPr lang="en-ID" sz="3200" b="1" dirty="0" err="1"/>
              <a:t>produktif</a:t>
            </a:r>
            <a:r>
              <a:rPr lang="en-ID" sz="3200" b="1" dirty="0"/>
              <a:t> </a:t>
            </a:r>
            <a:r>
              <a:rPr lang="en-ID" sz="3200" b="1" dirty="0" err="1"/>
              <a:t>menjadi</a:t>
            </a:r>
            <a:r>
              <a:rPr lang="en-ID" sz="3200" b="1" dirty="0"/>
              <a:t> </a:t>
            </a:r>
            <a:r>
              <a:rPr lang="en-ID" sz="3200" b="1" dirty="0" err="1"/>
              <a:t>permasalah</a:t>
            </a:r>
            <a:r>
              <a:rPr lang="en-ID" sz="3200" b="1" dirty="0"/>
              <a:t> </a:t>
            </a:r>
            <a:r>
              <a:rPr lang="en-ID" sz="3200" b="1" dirty="0" err="1"/>
              <a:t>dalam</a:t>
            </a:r>
            <a:r>
              <a:rPr lang="en-ID" sz="3200" b="1" dirty="0"/>
              <a:t> dunia digital</a:t>
            </a:r>
            <a:r>
              <a:rPr lang="en-ID" sz="3200" dirty="0"/>
              <a:t>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02153-7B74-4242-B675-DED9F7BB0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70000" lnSpcReduction="20000"/>
          </a:bodyPr>
          <a:lstStyle/>
          <a:p>
            <a:r>
              <a:rPr lang="en-ID" dirty="0" err="1"/>
              <a:t>Padahal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Al-Qur’an </a:t>
            </a:r>
            <a:r>
              <a:rPr lang="en-ID" dirty="0" err="1"/>
              <a:t>menekankan</a:t>
            </a:r>
            <a:r>
              <a:rPr lang="en-ID" dirty="0"/>
              <a:t> </a:t>
            </a:r>
            <a:r>
              <a:rPr lang="en-ID" dirty="0" err="1"/>
              <a:t>pentingnya</a:t>
            </a:r>
            <a:r>
              <a:rPr lang="en-ID" dirty="0"/>
              <a:t> </a:t>
            </a:r>
            <a:r>
              <a:rPr lang="en-ID" dirty="0" err="1"/>
              <a:t>menghargai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dan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bijaksana</a:t>
            </a:r>
            <a:r>
              <a:rPr lang="en-ID" dirty="0"/>
              <a:t>.</a:t>
            </a:r>
          </a:p>
          <a:p>
            <a:r>
              <a:rPr lang="en-ID" dirty="0"/>
              <a:t> Surah Al-</a:t>
            </a:r>
            <a:r>
              <a:rPr lang="en-ID" dirty="0" err="1"/>
              <a:t>Asr</a:t>
            </a:r>
            <a:r>
              <a:rPr lang="en-ID" dirty="0"/>
              <a:t> </a:t>
            </a:r>
            <a:r>
              <a:rPr lang="en-ID" dirty="0" err="1"/>
              <a:t>ayat</a:t>
            </a:r>
            <a:r>
              <a:rPr lang="en-ID" dirty="0"/>
              <a:t> 1-3 </a:t>
            </a:r>
            <a:r>
              <a:rPr lang="en-ID" dirty="0" err="1"/>
              <a:t>menyatakan</a:t>
            </a:r>
            <a:r>
              <a:rPr lang="en-ID" dirty="0"/>
              <a:t>, </a:t>
            </a:r>
            <a:r>
              <a:rPr lang="en-ID" i="1" dirty="0"/>
              <a:t>“Demi masa! </a:t>
            </a:r>
            <a:r>
              <a:rPr lang="en-ID" i="1" dirty="0" err="1"/>
              <a:t>Sesungguhnya</a:t>
            </a:r>
            <a:r>
              <a:rPr lang="en-ID" i="1" dirty="0"/>
              <a:t> </a:t>
            </a:r>
            <a:r>
              <a:rPr lang="en-ID" i="1" dirty="0" err="1"/>
              <a:t>manusia</a:t>
            </a:r>
            <a:r>
              <a:rPr lang="en-ID" i="1" dirty="0"/>
              <a:t> </a:t>
            </a:r>
            <a:r>
              <a:rPr lang="en-ID" i="1" dirty="0" err="1"/>
              <a:t>berada</a:t>
            </a:r>
            <a:r>
              <a:rPr lang="en-ID" i="1" dirty="0"/>
              <a:t> </a:t>
            </a:r>
            <a:r>
              <a:rPr lang="en-ID" i="1" dirty="0" err="1"/>
              <a:t>dalam</a:t>
            </a:r>
            <a:r>
              <a:rPr lang="en-ID" i="1" dirty="0"/>
              <a:t> </a:t>
            </a:r>
            <a:r>
              <a:rPr lang="en-ID" i="1" dirty="0" err="1"/>
              <a:t>kerugian</a:t>
            </a:r>
            <a:r>
              <a:rPr lang="en-ID" i="1" dirty="0"/>
              <a:t>, </a:t>
            </a:r>
            <a:r>
              <a:rPr lang="en-ID" i="1" dirty="0" err="1"/>
              <a:t>kecuali</a:t>
            </a:r>
            <a:r>
              <a:rPr lang="en-ID" i="1" dirty="0"/>
              <a:t> orang-orang yang </a:t>
            </a:r>
            <a:r>
              <a:rPr lang="en-ID" i="1" dirty="0" err="1"/>
              <a:t>beriman</a:t>
            </a:r>
            <a:r>
              <a:rPr lang="en-ID" i="1" dirty="0"/>
              <a:t> dan </a:t>
            </a:r>
            <a:r>
              <a:rPr lang="en-ID" i="1" dirty="0" err="1"/>
              <a:t>beramal</a:t>
            </a:r>
            <a:r>
              <a:rPr lang="en-ID" i="1" dirty="0"/>
              <a:t> </a:t>
            </a:r>
            <a:r>
              <a:rPr lang="en-ID" i="1" dirty="0" err="1"/>
              <a:t>shalih</a:t>
            </a:r>
            <a:r>
              <a:rPr lang="en-ID" i="1" dirty="0"/>
              <a:t> </a:t>
            </a:r>
            <a:r>
              <a:rPr lang="en-ID" i="1" dirty="0" err="1"/>
              <a:t>serta</a:t>
            </a:r>
            <a:r>
              <a:rPr lang="en-ID" i="1" dirty="0"/>
              <a:t> </a:t>
            </a:r>
            <a:r>
              <a:rPr lang="en-ID" i="1" dirty="0" err="1"/>
              <a:t>saling</a:t>
            </a:r>
            <a:r>
              <a:rPr lang="en-ID" i="1" dirty="0"/>
              <a:t> </a:t>
            </a:r>
            <a:r>
              <a:rPr lang="en-ID" i="1" dirty="0" err="1"/>
              <a:t>menasehati</a:t>
            </a:r>
            <a:r>
              <a:rPr lang="en-ID" i="1" dirty="0"/>
              <a:t> </a:t>
            </a:r>
            <a:r>
              <a:rPr lang="en-ID" i="1" dirty="0" err="1"/>
              <a:t>dengan</a:t>
            </a:r>
            <a:r>
              <a:rPr lang="en-ID" i="1" dirty="0"/>
              <a:t> </a:t>
            </a:r>
            <a:r>
              <a:rPr lang="en-ID" i="1" dirty="0" err="1"/>
              <a:t>kebenaran</a:t>
            </a:r>
            <a:r>
              <a:rPr lang="en-ID" i="1" dirty="0"/>
              <a:t> dan </a:t>
            </a:r>
            <a:r>
              <a:rPr lang="en-ID" i="1" dirty="0" err="1"/>
              <a:t>saling</a:t>
            </a:r>
            <a:r>
              <a:rPr lang="en-ID" i="1" dirty="0"/>
              <a:t> </a:t>
            </a:r>
            <a:r>
              <a:rPr lang="en-ID" i="1" dirty="0" err="1"/>
              <a:t>menasehati</a:t>
            </a:r>
            <a:r>
              <a:rPr lang="en-ID" i="1" dirty="0"/>
              <a:t> </a:t>
            </a:r>
            <a:r>
              <a:rPr lang="en-ID" i="1" dirty="0" err="1"/>
              <a:t>dengan</a:t>
            </a:r>
            <a:r>
              <a:rPr lang="en-ID" i="1" dirty="0"/>
              <a:t> </a:t>
            </a:r>
            <a:r>
              <a:rPr lang="en-ID" i="1" dirty="0" err="1"/>
              <a:t>kesabaran</a:t>
            </a:r>
            <a:r>
              <a:rPr lang="en-ID" i="1" dirty="0"/>
              <a:t>.”</a:t>
            </a:r>
            <a:r>
              <a:rPr lang="en-ID" dirty="0"/>
              <a:t> </a:t>
            </a:r>
            <a:r>
              <a:rPr lang="en-ID" dirty="0" err="1"/>
              <a:t>Kaum</a:t>
            </a:r>
            <a:r>
              <a:rPr lang="en-ID" dirty="0"/>
              <a:t> </a:t>
            </a:r>
            <a:r>
              <a:rPr lang="en-ID" dirty="0" err="1"/>
              <a:t>muslimin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bijaksana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dan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menghabiskan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produktif</a:t>
            </a:r>
            <a:r>
              <a:rPr lang="en-ID" dirty="0"/>
              <a:t> di media </a:t>
            </a:r>
            <a:r>
              <a:rPr lang="en-ID" dirty="0" err="1"/>
              <a:t>sosial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konsumsi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bermanfaat</a:t>
            </a:r>
            <a:r>
              <a:rPr lang="en-ID" dirty="0"/>
              <a:t>. </a:t>
            </a:r>
          </a:p>
          <a:p>
            <a:r>
              <a:rPr lang="en-ID" dirty="0" err="1"/>
              <a:t>Rasulullah</a:t>
            </a:r>
            <a:r>
              <a:rPr lang="en-ID" dirty="0"/>
              <a:t> SAW juga </a:t>
            </a:r>
            <a:r>
              <a:rPr lang="en-ID" dirty="0" err="1"/>
              <a:t>menekankan</a:t>
            </a:r>
            <a:r>
              <a:rPr lang="en-ID" dirty="0"/>
              <a:t> </a:t>
            </a:r>
            <a:r>
              <a:rPr lang="en-ID" dirty="0" err="1"/>
              <a:t>pentingnya</a:t>
            </a:r>
            <a:r>
              <a:rPr lang="en-ID" dirty="0"/>
              <a:t> </a:t>
            </a:r>
            <a:r>
              <a:rPr lang="en-ID" dirty="0" err="1"/>
              <a:t>memanfaatkan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. </a:t>
            </a:r>
            <a:r>
              <a:rPr lang="en-ID" dirty="0" err="1"/>
              <a:t>Beliau</a:t>
            </a:r>
            <a:r>
              <a:rPr lang="en-ID" dirty="0"/>
              <a:t> </a:t>
            </a:r>
            <a:r>
              <a:rPr lang="en-ID" dirty="0" err="1"/>
              <a:t>bersabda</a:t>
            </a:r>
            <a:r>
              <a:rPr lang="en-ID" dirty="0"/>
              <a:t>, </a:t>
            </a:r>
            <a:r>
              <a:rPr lang="en-ID" i="1" dirty="0"/>
              <a:t>“Ada </a:t>
            </a:r>
            <a:r>
              <a:rPr lang="en-ID" i="1" dirty="0" err="1"/>
              <a:t>dua</a:t>
            </a:r>
            <a:r>
              <a:rPr lang="en-ID" i="1" dirty="0"/>
              <a:t> </a:t>
            </a:r>
            <a:r>
              <a:rPr lang="en-ID" i="1" dirty="0" err="1"/>
              <a:t>nikmat</a:t>
            </a:r>
            <a:r>
              <a:rPr lang="en-ID" i="1" dirty="0"/>
              <a:t> yang </a:t>
            </a:r>
            <a:r>
              <a:rPr lang="en-ID" i="1" dirty="0" err="1"/>
              <a:t>banyak</a:t>
            </a:r>
            <a:r>
              <a:rPr lang="en-ID" i="1" dirty="0"/>
              <a:t> </a:t>
            </a:r>
            <a:r>
              <a:rPr lang="en-ID" i="1" dirty="0" err="1"/>
              <a:t>manusia</a:t>
            </a:r>
            <a:r>
              <a:rPr lang="en-ID" i="1" dirty="0"/>
              <a:t> </a:t>
            </a:r>
            <a:r>
              <a:rPr lang="en-ID" i="1" dirty="0" err="1"/>
              <a:t>lalai</a:t>
            </a:r>
            <a:r>
              <a:rPr lang="en-ID" i="1" dirty="0"/>
              <a:t> </a:t>
            </a:r>
            <a:r>
              <a:rPr lang="en-ID" i="1" dirty="0" err="1"/>
              <a:t>dalam</a:t>
            </a:r>
            <a:r>
              <a:rPr lang="en-ID" i="1" dirty="0"/>
              <a:t> </a:t>
            </a:r>
            <a:r>
              <a:rPr lang="en-ID" i="1" dirty="0" err="1"/>
              <a:t>mensyukurinya</a:t>
            </a:r>
            <a:r>
              <a:rPr lang="en-ID" i="1" dirty="0"/>
              <a:t>: </a:t>
            </a:r>
            <a:r>
              <a:rPr lang="en-ID" i="1" dirty="0" err="1"/>
              <a:t>sehat</a:t>
            </a:r>
            <a:r>
              <a:rPr lang="en-ID" i="1" dirty="0"/>
              <a:t> dan </a:t>
            </a:r>
            <a:r>
              <a:rPr lang="en-ID" i="1" dirty="0" err="1"/>
              <a:t>waktu</a:t>
            </a:r>
            <a:r>
              <a:rPr lang="en-ID" i="1" dirty="0"/>
              <a:t> </a:t>
            </a:r>
            <a:r>
              <a:rPr lang="en-ID" i="1" dirty="0" err="1"/>
              <a:t>luang</a:t>
            </a:r>
            <a:r>
              <a:rPr lang="en-ID" i="1" dirty="0"/>
              <a:t>.” (HR. Bukhari). </a:t>
            </a:r>
            <a:endParaRPr lang="en-ID" dirty="0"/>
          </a:p>
          <a:p>
            <a:r>
              <a:rPr lang="en-ID" i="1" dirty="0"/>
              <a:t>Dari </a:t>
            </a:r>
            <a:r>
              <a:rPr lang="en-ID" i="1" dirty="0" err="1"/>
              <a:t>hadis</a:t>
            </a:r>
            <a:r>
              <a:rPr lang="en-ID" i="1" dirty="0"/>
              <a:t> </a:t>
            </a:r>
            <a:r>
              <a:rPr lang="en-ID" i="1" dirty="0" err="1"/>
              <a:t>ini</a:t>
            </a:r>
            <a:r>
              <a:rPr lang="en-ID" i="1" dirty="0"/>
              <a:t>, </a:t>
            </a:r>
            <a:r>
              <a:rPr lang="en-ID" i="1" dirty="0" err="1"/>
              <a:t>kita</a:t>
            </a:r>
            <a:r>
              <a:rPr lang="en-ID" i="1" dirty="0"/>
              <a:t> </a:t>
            </a:r>
            <a:r>
              <a:rPr lang="en-ID" i="1" dirty="0" err="1"/>
              <a:t>diajarkan</a:t>
            </a:r>
            <a:r>
              <a:rPr lang="en-ID" i="1" dirty="0"/>
              <a:t> </a:t>
            </a:r>
            <a:r>
              <a:rPr lang="en-ID" i="1" dirty="0" err="1"/>
              <a:t>untuk</a:t>
            </a:r>
            <a:r>
              <a:rPr lang="en-ID" i="1" dirty="0"/>
              <a:t> </a:t>
            </a:r>
            <a:r>
              <a:rPr lang="en-ID" i="1" dirty="0" err="1"/>
              <a:t>menggunakan</a:t>
            </a:r>
            <a:r>
              <a:rPr lang="en-ID" i="1" dirty="0"/>
              <a:t> </a:t>
            </a:r>
            <a:r>
              <a:rPr lang="en-ID" i="1" dirty="0" err="1"/>
              <a:t>waktu</a:t>
            </a:r>
            <a:r>
              <a:rPr lang="en-ID" i="1" dirty="0"/>
              <a:t> </a:t>
            </a:r>
            <a:r>
              <a:rPr lang="en-ID" i="1" dirty="0" err="1"/>
              <a:t>dengan</a:t>
            </a:r>
            <a:r>
              <a:rPr lang="en-ID" i="1" dirty="0"/>
              <a:t> </a:t>
            </a:r>
            <a:r>
              <a:rPr lang="en-ID" i="1" dirty="0" err="1"/>
              <a:t>bijaksana</a:t>
            </a:r>
            <a:r>
              <a:rPr lang="en-ID" i="1" dirty="0"/>
              <a:t> dan </a:t>
            </a:r>
            <a:r>
              <a:rPr lang="en-ID" i="1" dirty="0" err="1"/>
              <a:t>menghindari</a:t>
            </a:r>
            <a:r>
              <a:rPr lang="en-ID" i="1" dirty="0"/>
              <a:t> </a:t>
            </a:r>
            <a:r>
              <a:rPr lang="en-ID" i="1" dirty="0" err="1"/>
              <a:t>pemborosan</a:t>
            </a:r>
            <a:r>
              <a:rPr lang="en-ID" i="1" dirty="0"/>
              <a:t> </a:t>
            </a:r>
            <a:r>
              <a:rPr lang="en-ID" i="1" dirty="0" err="1"/>
              <a:t>waktu</a:t>
            </a:r>
            <a:r>
              <a:rPr lang="en-ID" i="1" dirty="0"/>
              <a:t> yang </a:t>
            </a:r>
            <a:r>
              <a:rPr lang="en-ID" i="1" dirty="0" err="1"/>
              <a:t>tidak</a:t>
            </a:r>
            <a:r>
              <a:rPr lang="en-ID" i="1" dirty="0"/>
              <a:t> </a:t>
            </a:r>
            <a:r>
              <a:rPr lang="en-ID" i="1" dirty="0" err="1"/>
              <a:t>produktif</a:t>
            </a:r>
            <a:r>
              <a:rPr lang="en-ID" i="1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05783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23C98-8BCB-45F0-959F-43E074217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/>
              <a:t>Kehidupan</a:t>
            </a:r>
            <a:r>
              <a:rPr lang="en-ID" b="1" dirty="0"/>
              <a:t> di Era Digital: </a:t>
            </a:r>
            <a:r>
              <a:rPr lang="en-ID" b="1" dirty="0" err="1"/>
              <a:t>Tantangan</a:t>
            </a:r>
            <a:r>
              <a:rPr lang="en-ID" b="1" dirty="0"/>
              <a:t> </a:t>
            </a:r>
            <a:r>
              <a:rPr lang="en-ID" b="1" dirty="0" err="1"/>
              <a:t>Kesadaran</a:t>
            </a:r>
            <a:r>
              <a:rPr lang="en-ID" b="1" dirty="0"/>
              <a:t> </a:t>
            </a:r>
            <a:r>
              <a:rPr lang="en-ID" b="1" dirty="0" err="1"/>
              <a:t>Ruang</a:t>
            </a:r>
            <a:r>
              <a:rPr lang="en-ID" b="1" dirty="0"/>
              <a:t> dan Waktu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F6A1C-6082-4AB1-847F-A6861596E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D" dirty="0" err="1"/>
              <a:t>Hadirin</a:t>
            </a:r>
            <a:r>
              <a:rPr lang="en-ID" dirty="0"/>
              <a:t> yang </a:t>
            </a:r>
            <a:r>
              <a:rPr lang="en-ID" dirty="0" err="1"/>
              <a:t>dirahmati</a:t>
            </a:r>
            <a:r>
              <a:rPr lang="en-ID" dirty="0"/>
              <a:t> Allah, </a:t>
            </a:r>
            <a:r>
              <a:rPr lang="en-ID" dirty="0" err="1"/>
              <a:t>sekarang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 di zaman di mana </a:t>
            </a:r>
            <a:r>
              <a:rPr lang="en-ID" dirty="0" err="1"/>
              <a:t>realitas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di dunia </a:t>
            </a:r>
            <a:r>
              <a:rPr lang="en-ID" dirty="0" err="1"/>
              <a:t>nyata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di dunia digital. </a:t>
            </a:r>
            <a:r>
              <a:rPr lang="en-ID" dirty="0" err="1"/>
              <a:t>Kesadaran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dan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dibentuk</a:t>
            </a:r>
            <a:r>
              <a:rPr lang="en-ID" dirty="0"/>
              <a:t> </a:t>
            </a:r>
            <a:r>
              <a:rPr lang="en-ID" dirty="0" err="1"/>
              <a:t>bahkan</a:t>
            </a:r>
            <a:r>
              <a:rPr lang="en-ID" dirty="0"/>
              <a:t> </a:t>
            </a:r>
            <a:r>
              <a:rPr lang="en-ID" dirty="0" err="1"/>
              <a:t>dikendalikan</a:t>
            </a:r>
            <a:r>
              <a:rPr lang="en-ID" dirty="0"/>
              <a:t> oleh </a:t>
            </a:r>
            <a:r>
              <a:rPr lang="en-ID" dirty="0" err="1"/>
              <a:t>layar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. Kita </a:t>
            </a:r>
            <a:r>
              <a:rPr lang="en-ID" dirty="0" err="1"/>
              <a:t>merasa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yang </a:t>
            </a:r>
            <a:r>
              <a:rPr lang="en-ID" dirty="0" err="1"/>
              <a:t>kurang</a:t>
            </a:r>
            <a:r>
              <a:rPr lang="en-ID" dirty="0"/>
              <a:t>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belum</a:t>
            </a:r>
            <a:r>
              <a:rPr lang="en-ID" dirty="0"/>
              <a:t> update status, </a:t>
            </a:r>
            <a:r>
              <a:rPr lang="en-ID" dirty="0" err="1"/>
              <a:t>belum</a:t>
            </a:r>
            <a:r>
              <a:rPr lang="en-ID" dirty="0"/>
              <a:t> </a:t>
            </a:r>
            <a:r>
              <a:rPr lang="en-ID" dirty="0" err="1"/>
              <a:t>menonton</a:t>
            </a:r>
            <a:r>
              <a:rPr lang="en-ID" dirty="0"/>
              <a:t> </a:t>
            </a:r>
            <a:r>
              <a:rPr lang="en-ID" dirty="0" err="1"/>
              <a:t>berita</a:t>
            </a:r>
            <a:r>
              <a:rPr lang="en-ID" dirty="0"/>
              <a:t> viral,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belum</a:t>
            </a:r>
            <a:r>
              <a:rPr lang="en-ID" dirty="0"/>
              <a:t> </a:t>
            </a:r>
            <a:r>
              <a:rPr lang="en-ID" dirty="0" err="1"/>
              <a:t>berpartisipasi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tren</a:t>
            </a:r>
            <a:r>
              <a:rPr lang="en-ID" dirty="0"/>
              <a:t> </a:t>
            </a:r>
            <a:r>
              <a:rPr lang="en-ID" dirty="0" err="1"/>
              <a:t>terbaru</a:t>
            </a:r>
            <a:r>
              <a:rPr lang="en-ID" dirty="0"/>
              <a:t>.</a:t>
            </a:r>
          </a:p>
          <a:p>
            <a:r>
              <a:rPr lang="en-ID" dirty="0"/>
              <a:t> </a:t>
            </a:r>
          </a:p>
          <a:p>
            <a:r>
              <a:rPr lang="en-ID" dirty="0" err="1"/>
              <a:t>Inilah</a:t>
            </a:r>
            <a:r>
              <a:rPr lang="en-ID" dirty="0"/>
              <a:t> </a:t>
            </a:r>
            <a:r>
              <a:rPr lang="en-ID" dirty="0" err="1"/>
              <a:t>abad</a:t>
            </a:r>
            <a:r>
              <a:rPr lang="en-ID" dirty="0"/>
              <a:t> entertainment, </a:t>
            </a:r>
            <a:r>
              <a:rPr lang="en-ID" dirty="0" err="1"/>
              <a:t>abad</a:t>
            </a:r>
            <a:r>
              <a:rPr lang="en-ID" dirty="0"/>
              <a:t> di mana </a:t>
            </a:r>
            <a:r>
              <a:rPr lang="en-ID" dirty="0" err="1"/>
              <a:t>pencitraan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berharga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substansi</a:t>
            </a:r>
            <a:r>
              <a:rPr lang="en-ID" dirty="0"/>
              <a:t>. Orang </a:t>
            </a:r>
            <a:r>
              <a:rPr lang="en-ID" dirty="0" err="1"/>
              <a:t>pandai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citra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kebaikan</a:t>
            </a:r>
            <a:r>
              <a:rPr lang="en-ID" dirty="0"/>
              <a:t>. Masyarakat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suka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bungkus</a:t>
            </a:r>
            <a:r>
              <a:rPr lang="en-ID" dirty="0"/>
              <a:t> </a:t>
            </a:r>
            <a:r>
              <a:rPr lang="en-ID" dirty="0" err="1"/>
              <a:t>daripada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isi</a:t>
            </a:r>
            <a:r>
              <a:rPr lang="en-ID" dirty="0"/>
              <a:t>.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tertarik</a:t>
            </a:r>
            <a:r>
              <a:rPr lang="en-ID" dirty="0"/>
              <a:t> pada </a:t>
            </a:r>
            <a:r>
              <a:rPr lang="en-ID" dirty="0" err="1"/>
              <a:t>kemasan</a:t>
            </a:r>
            <a:r>
              <a:rPr lang="en-ID" dirty="0"/>
              <a:t> </a:t>
            </a:r>
            <a:r>
              <a:rPr lang="en-ID" dirty="0" err="1"/>
              <a:t>daripada</a:t>
            </a:r>
            <a:r>
              <a:rPr lang="en-ID" dirty="0"/>
              <a:t> </a:t>
            </a:r>
            <a:r>
              <a:rPr lang="en-ID" dirty="0" err="1"/>
              <a:t>esensi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40292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88DF3-32D0-4C1D-AAAD-1B4D12C9B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Allah ﷻ </a:t>
            </a:r>
            <a:r>
              <a:rPr lang="en-ID" dirty="0" err="1"/>
              <a:t>berfirman</a:t>
            </a:r>
            <a:r>
              <a:rPr lang="en-ID" dirty="0"/>
              <a:t>:</a:t>
            </a:r>
          </a:p>
          <a:p>
            <a:r>
              <a:rPr lang="en-ID" dirty="0" err="1"/>
              <a:t>يَعْلَمُونَ</a:t>
            </a:r>
            <a:r>
              <a:rPr lang="en-ID" dirty="0"/>
              <a:t> </a:t>
            </a:r>
            <a:r>
              <a:rPr lang="en-ID" dirty="0" err="1"/>
              <a:t>ظَاهِرًا</a:t>
            </a:r>
            <a:r>
              <a:rPr lang="en-ID" dirty="0"/>
              <a:t> </a:t>
            </a:r>
            <a:r>
              <a:rPr lang="en-ID" dirty="0" err="1"/>
              <a:t>مِّنَ</a:t>
            </a:r>
            <a:r>
              <a:rPr lang="en-ID" dirty="0"/>
              <a:t> </a:t>
            </a:r>
            <a:r>
              <a:rPr lang="en-ID" dirty="0" err="1"/>
              <a:t>الْحَيَاةِ</a:t>
            </a:r>
            <a:r>
              <a:rPr lang="en-ID" dirty="0"/>
              <a:t> </a:t>
            </a:r>
            <a:r>
              <a:rPr lang="en-ID" dirty="0" err="1"/>
              <a:t>الدُّنْيَا</a:t>
            </a:r>
            <a:r>
              <a:rPr lang="en-ID" dirty="0"/>
              <a:t> </a:t>
            </a:r>
            <a:r>
              <a:rPr lang="en-ID" dirty="0" err="1"/>
              <a:t>وَهُمْ</a:t>
            </a:r>
            <a:r>
              <a:rPr lang="en-ID" dirty="0"/>
              <a:t> </a:t>
            </a:r>
            <a:r>
              <a:rPr lang="en-ID" dirty="0" err="1"/>
              <a:t>عَنِ</a:t>
            </a:r>
            <a:r>
              <a:rPr lang="en-ID" dirty="0"/>
              <a:t> </a:t>
            </a:r>
            <a:r>
              <a:rPr lang="en-ID" dirty="0" err="1"/>
              <a:t>الْآخِرَةِ</a:t>
            </a:r>
            <a:r>
              <a:rPr lang="en-ID" dirty="0"/>
              <a:t> </a:t>
            </a:r>
            <a:r>
              <a:rPr lang="en-ID" dirty="0" err="1"/>
              <a:t>هُمْ</a:t>
            </a:r>
            <a:r>
              <a:rPr lang="en-ID" dirty="0"/>
              <a:t> </a:t>
            </a:r>
            <a:r>
              <a:rPr lang="en-ID" dirty="0" err="1"/>
              <a:t>غَافِلُونَ</a:t>
            </a:r>
            <a:endParaRPr lang="en-ID" dirty="0"/>
          </a:p>
          <a:p>
            <a:r>
              <a:rPr lang="en-ID" dirty="0"/>
              <a:t>“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mengetahui</a:t>
            </a:r>
            <a:r>
              <a:rPr lang="en-ID" dirty="0"/>
              <a:t> yang </a:t>
            </a:r>
            <a:r>
              <a:rPr lang="en-ID" dirty="0" err="1"/>
              <a:t>tampak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dunia, </a:t>
            </a:r>
            <a:r>
              <a:rPr lang="en-ID" dirty="0" err="1"/>
              <a:t>sedangkan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(</a:t>
            </a:r>
            <a:r>
              <a:rPr lang="en-ID" dirty="0" err="1"/>
              <a:t>kehidupan</a:t>
            </a:r>
            <a:r>
              <a:rPr lang="en-ID" dirty="0"/>
              <a:t>) </a:t>
            </a:r>
            <a:r>
              <a:rPr lang="en-ID" dirty="0" err="1"/>
              <a:t>akhirat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lalai</a:t>
            </a:r>
            <a:r>
              <a:rPr lang="en-ID" dirty="0"/>
              <a:t>.”</a:t>
            </a:r>
            <a:br>
              <a:rPr lang="en-ID" dirty="0"/>
            </a:br>
            <a:r>
              <a:rPr lang="en-ID" dirty="0"/>
              <a:t>(QS. </a:t>
            </a:r>
            <a:r>
              <a:rPr lang="en-ID" dirty="0" err="1"/>
              <a:t>Ar</a:t>
            </a:r>
            <a:r>
              <a:rPr lang="en-ID" dirty="0"/>
              <a:t>-Rum: 7)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46551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7B93A-1E9B-4BC2-BC71-E66E337DA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81F4F-3981-409D-8014-5497D21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D" dirty="0"/>
              <a:t>Kita </a:t>
            </a:r>
            <a:r>
              <a:rPr lang="en-ID" dirty="0" err="1"/>
              <a:t>hidup</a:t>
            </a:r>
            <a:r>
              <a:rPr lang="en-ID" dirty="0"/>
              <a:t> di zaman di mana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takut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atasan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takut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Allah.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dekat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penguasa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jauh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Allah. Kita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sibuk</a:t>
            </a:r>
            <a:r>
              <a:rPr lang="en-ID" dirty="0"/>
              <a:t>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pengakuan</a:t>
            </a:r>
            <a:r>
              <a:rPr lang="en-ID" dirty="0"/>
              <a:t> di media </a:t>
            </a:r>
            <a:r>
              <a:rPr lang="en-ID" dirty="0" err="1"/>
              <a:t>sosial</a:t>
            </a:r>
            <a:r>
              <a:rPr lang="en-ID" dirty="0"/>
              <a:t> </a:t>
            </a:r>
            <a:r>
              <a:rPr lang="en-ID" dirty="0" err="1"/>
              <a:t>daripada</a:t>
            </a:r>
            <a:r>
              <a:rPr lang="en-ID" dirty="0"/>
              <a:t>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ridha</a:t>
            </a:r>
            <a:r>
              <a:rPr lang="en-ID" dirty="0"/>
              <a:t> Allah.</a:t>
            </a:r>
          </a:p>
          <a:p>
            <a:r>
              <a:rPr lang="en-ID" dirty="0"/>
              <a:t>Masyarakat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daun</a:t>
            </a:r>
            <a:r>
              <a:rPr lang="en-ID" dirty="0"/>
              <a:t> </a:t>
            </a:r>
            <a:r>
              <a:rPr lang="en-ID" dirty="0" err="1"/>
              <a:t>kering</a:t>
            </a:r>
            <a:r>
              <a:rPr lang="en-ID" dirty="0"/>
              <a:t>:</a:t>
            </a:r>
          </a:p>
          <a:p>
            <a:r>
              <a:rPr lang="en-ID" dirty="0" err="1"/>
              <a:t>Gampang</a:t>
            </a:r>
            <a:r>
              <a:rPr lang="en-ID" dirty="0"/>
              <a:t> </a:t>
            </a:r>
            <a:r>
              <a:rPr lang="en-ID" dirty="0" err="1"/>
              <a:t>dikumpulkan</a:t>
            </a:r>
            <a:r>
              <a:rPr lang="en-ID" dirty="0"/>
              <a:t>, </a:t>
            </a:r>
            <a:r>
              <a:rPr lang="en-ID" dirty="0" err="1"/>
              <a:t>sulit</a:t>
            </a:r>
            <a:r>
              <a:rPr lang="en-ID" dirty="0"/>
              <a:t> </a:t>
            </a:r>
            <a:r>
              <a:rPr lang="en-ID" dirty="0" err="1"/>
              <a:t>diikat</a:t>
            </a:r>
            <a:r>
              <a:rPr lang="en-ID" dirty="0"/>
              <a:t>,</a:t>
            </a:r>
          </a:p>
          <a:p>
            <a:r>
              <a:rPr lang="en-ID" dirty="0" err="1"/>
              <a:t>Berisik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,</a:t>
            </a:r>
          </a:p>
          <a:p>
            <a:r>
              <a:rPr lang="en-ID" dirty="0" err="1"/>
              <a:t>Gampang</a:t>
            </a:r>
            <a:r>
              <a:rPr lang="en-ID" dirty="0"/>
              <a:t> </a:t>
            </a:r>
            <a:r>
              <a:rPr lang="en-ID" dirty="0" err="1"/>
              <a:t>terbakar</a:t>
            </a:r>
            <a:r>
              <a:rPr lang="en-ID" dirty="0"/>
              <a:t> oleh </a:t>
            </a:r>
            <a:r>
              <a:rPr lang="en-ID" dirty="0" err="1"/>
              <a:t>isu</a:t>
            </a:r>
            <a:r>
              <a:rPr lang="en-ID" dirty="0"/>
              <a:t> dan </a:t>
            </a:r>
            <a:r>
              <a:rPr lang="en-ID" dirty="0" err="1"/>
              <a:t>provokasi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27501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20156-E493-4E7A-B54F-B1865D89C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1354"/>
            <a:ext cx="8229600" cy="5844809"/>
          </a:xfrm>
        </p:spPr>
        <p:txBody>
          <a:bodyPr>
            <a:normAutofit fontScale="85000" lnSpcReduction="20000"/>
          </a:bodyPr>
          <a:lstStyle/>
          <a:p>
            <a:r>
              <a:rPr lang="en-ID" dirty="0" err="1"/>
              <a:t>Rasulullah</a:t>
            </a:r>
            <a:r>
              <a:rPr lang="en-ID" dirty="0"/>
              <a:t> ﷺ </a:t>
            </a:r>
            <a:r>
              <a:rPr lang="en-ID" dirty="0" err="1"/>
              <a:t>bersabda</a:t>
            </a:r>
            <a:r>
              <a:rPr lang="en-ID" dirty="0"/>
              <a:t>:</a:t>
            </a:r>
          </a:p>
          <a:p>
            <a:r>
              <a:rPr lang="en-ID" dirty="0" err="1"/>
              <a:t>لَا</a:t>
            </a:r>
            <a:r>
              <a:rPr lang="en-ID" dirty="0"/>
              <a:t> </a:t>
            </a:r>
            <a:r>
              <a:rPr lang="en-ID" dirty="0" err="1"/>
              <a:t>تَكُونُوا</a:t>
            </a:r>
            <a:r>
              <a:rPr lang="en-ID" dirty="0"/>
              <a:t> </a:t>
            </a:r>
            <a:r>
              <a:rPr lang="en-ID" dirty="0" err="1"/>
              <a:t>إِمَّعَةً</a:t>
            </a:r>
            <a:r>
              <a:rPr lang="en-ID" dirty="0"/>
              <a:t>، </a:t>
            </a:r>
            <a:r>
              <a:rPr lang="en-ID" dirty="0" err="1"/>
              <a:t>تَقُولُونَ</a:t>
            </a:r>
            <a:r>
              <a:rPr lang="en-ID" dirty="0"/>
              <a:t> </a:t>
            </a:r>
            <a:r>
              <a:rPr lang="en-ID" dirty="0" err="1"/>
              <a:t>إِنْ</a:t>
            </a:r>
            <a:r>
              <a:rPr lang="en-ID" dirty="0"/>
              <a:t> </a:t>
            </a:r>
            <a:r>
              <a:rPr lang="en-ID" dirty="0" err="1"/>
              <a:t>أَحْسَنَ</a:t>
            </a:r>
            <a:r>
              <a:rPr lang="en-ID" dirty="0"/>
              <a:t> </a:t>
            </a:r>
            <a:r>
              <a:rPr lang="en-ID" dirty="0" err="1"/>
              <a:t>النَّاسُ</a:t>
            </a:r>
            <a:r>
              <a:rPr lang="en-ID" dirty="0"/>
              <a:t> </a:t>
            </a:r>
            <a:r>
              <a:rPr lang="en-ID" dirty="0" err="1"/>
              <a:t>أَحْسَنَّا</a:t>
            </a:r>
            <a:r>
              <a:rPr lang="en-ID" dirty="0"/>
              <a:t>، </a:t>
            </a:r>
            <a:r>
              <a:rPr lang="en-ID" dirty="0" err="1"/>
              <a:t>وَإِنْ</a:t>
            </a:r>
            <a:r>
              <a:rPr lang="en-ID" dirty="0"/>
              <a:t> </a:t>
            </a:r>
            <a:r>
              <a:rPr lang="en-ID" dirty="0" err="1"/>
              <a:t>ظَلَمُوا</a:t>
            </a:r>
            <a:r>
              <a:rPr lang="en-ID" dirty="0"/>
              <a:t> </a:t>
            </a:r>
            <a:r>
              <a:rPr lang="en-ID" dirty="0" err="1"/>
              <a:t>ظَلَمْنَا</a:t>
            </a:r>
            <a:r>
              <a:rPr lang="en-ID" dirty="0"/>
              <a:t>، </a:t>
            </a:r>
            <a:r>
              <a:rPr lang="en-ID" dirty="0" err="1"/>
              <a:t>وَلَكِنْ</a:t>
            </a:r>
            <a:r>
              <a:rPr lang="en-ID" dirty="0"/>
              <a:t> </a:t>
            </a:r>
            <a:r>
              <a:rPr lang="en-ID" dirty="0" err="1"/>
              <a:t>وَطِّنُوا</a:t>
            </a:r>
            <a:r>
              <a:rPr lang="en-ID" dirty="0"/>
              <a:t> </a:t>
            </a:r>
            <a:r>
              <a:rPr lang="en-ID" dirty="0" err="1"/>
              <a:t>أَنْفُسَكُمْ</a:t>
            </a:r>
            <a:r>
              <a:rPr lang="en-ID" dirty="0"/>
              <a:t>، </a:t>
            </a:r>
            <a:r>
              <a:rPr lang="en-ID" dirty="0" err="1"/>
              <a:t>إِنْ</a:t>
            </a:r>
            <a:r>
              <a:rPr lang="en-ID" dirty="0"/>
              <a:t> </a:t>
            </a:r>
            <a:r>
              <a:rPr lang="en-ID" dirty="0" err="1"/>
              <a:t>أَحْسَنَ</a:t>
            </a:r>
            <a:r>
              <a:rPr lang="en-ID" dirty="0"/>
              <a:t> </a:t>
            </a:r>
            <a:r>
              <a:rPr lang="en-ID" dirty="0" err="1"/>
              <a:t>النَّاسُ</a:t>
            </a:r>
            <a:r>
              <a:rPr lang="en-ID" dirty="0"/>
              <a:t> </a:t>
            </a:r>
            <a:r>
              <a:rPr lang="en-ID" dirty="0" err="1"/>
              <a:t>أَنْ</a:t>
            </a:r>
            <a:r>
              <a:rPr lang="en-ID" dirty="0"/>
              <a:t> </a:t>
            </a:r>
            <a:r>
              <a:rPr lang="en-ID" dirty="0" err="1"/>
              <a:t>تُحْسِنُوا</a:t>
            </a:r>
            <a:r>
              <a:rPr lang="en-ID" dirty="0"/>
              <a:t>، </a:t>
            </a:r>
            <a:r>
              <a:rPr lang="en-ID" dirty="0" err="1"/>
              <a:t>وَإِنْ</a:t>
            </a:r>
            <a:r>
              <a:rPr lang="en-ID" dirty="0"/>
              <a:t> </a:t>
            </a:r>
            <a:r>
              <a:rPr lang="en-ID" dirty="0" err="1"/>
              <a:t>أَسَاءُوا</a:t>
            </a:r>
            <a:r>
              <a:rPr lang="en-ID" dirty="0"/>
              <a:t> </a:t>
            </a:r>
            <a:r>
              <a:rPr lang="en-ID" dirty="0" err="1"/>
              <a:t>فَلَا</a:t>
            </a:r>
            <a:r>
              <a:rPr lang="en-ID" dirty="0"/>
              <a:t> </a:t>
            </a:r>
            <a:r>
              <a:rPr lang="en-ID" dirty="0" err="1"/>
              <a:t>تَظْلِمُوا</a:t>
            </a:r>
            <a:endParaRPr lang="en-ID" dirty="0"/>
          </a:p>
          <a:p>
            <a:r>
              <a:rPr lang="en-ID" dirty="0"/>
              <a:t>“</a:t>
            </a:r>
            <a:r>
              <a:rPr lang="en-ID" dirty="0" err="1"/>
              <a:t>Janganlah</a:t>
            </a:r>
            <a:r>
              <a:rPr lang="en-ID" dirty="0"/>
              <a:t> kalian </a:t>
            </a:r>
            <a:r>
              <a:rPr lang="en-ID" dirty="0" err="1"/>
              <a:t>menjadi</a:t>
            </a:r>
            <a:r>
              <a:rPr lang="en-ID" dirty="0"/>
              <a:t> orang yang </a:t>
            </a:r>
            <a:r>
              <a:rPr lang="en-ID" dirty="0" err="1"/>
              <a:t>ikut-ikutan</a:t>
            </a:r>
            <a:r>
              <a:rPr lang="en-ID" dirty="0"/>
              <a:t> (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pendirian</a:t>
            </a:r>
            <a:r>
              <a:rPr lang="en-ID" dirty="0"/>
              <a:t>), yang </a:t>
            </a:r>
            <a:r>
              <a:rPr lang="en-ID" dirty="0" err="1"/>
              <a:t>berkata</a:t>
            </a:r>
            <a:r>
              <a:rPr lang="en-ID" dirty="0"/>
              <a:t>: ‘</a:t>
            </a:r>
            <a:r>
              <a:rPr lang="en-ID" dirty="0" err="1"/>
              <a:t>Jika</a:t>
            </a:r>
            <a:r>
              <a:rPr lang="en-ID" dirty="0"/>
              <a:t> orang </a:t>
            </a:r>
            <a:r>
              <a:rPr lang="en-ID" dirty="0" err="1"/>
              <a:t>berbuat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, kami pun </a:t>
            </a:r>
            <a:r>
              <a:rPr lang="en-ID" dirty="0" err="1"/>
              <a:t>berbuat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.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berbuat</a:t>
            </a:r>
            <a:r>
              <a:rPr lang="en-ID" dirty="0"/>
              <a:t> </a:t>
            </a:r>
            <a:r>
              <a:rPr lang="en-ID" dirty="0" err="1"/>
              <a:t>zalim</a:t>
            </a:r>
            <a:r>
              <a:rPr lang="en-ID" dirty="0"/>
              <a:t>, kami pun </a:t>
            </a:r>
            <a:r>
              <a:rPr lang="en-ID" dirty="0" err="1"/>
              <a:t>ikut</a:t>
            </a:r>
            <a:r>
              <a:rPr lang="en-ID" dirty="0"/>
              <a:t> </a:t>
            </a:r>
            <a:r>
              <a:rPr lang="en-ID" dirty="0" err="1"/>
              <a:t>berbuat</a:t>
            </a:r>
            <a:r>
              <a:rPr lang="en-ID" dirty="0"/>
              <a:t> </a:t>
            </a:r>
            <a:r>
              <a:rPr lang="en-ID" dirty="0" err="1"/>
              <a:t>zalim</a:t>
            </a:r>
            <a:r>
              <a:rPr lang="en-ID" dirty="0"/>
              <a:t>.’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tetapkanlah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, </a:t>
            </a:r>
            <a:r>
              <a:rPr lang="en-ID" dirty="0" err="1"/>
              <a:t>jika</a:t>
            </a:r>
            <a:r>
              <a:rPr lang="en-ID" dirty="0"/>
              <a:t> orang lain </a:t>
            </a:r>
            <a:r>
              <a:rPr lang="en-ID" dirty="0" err="1"/>
              <a:t>berbuat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, kalian pun </a:t>
            </a:r>
            <a:r>
              <a:rPr lang="en-ID" dirty="0" err="1"/>
              <a:t>berbuat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.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berbuat</a:t>
            </a:r>
            <a:r>
              <a:rPr lang="en-ID" dirty="0"/>
              <a:t> </a:t>
            </a:r>
            <a:r>
              <a:rPr lang="en-ID" dirty="0" err="1"/>
              <a:t>buruk</a:t>
            </a:r>
            <a:r>
              <a:rPr lang="en-ID" dirty="0"/>
              <a:t>,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janganlah</a:t>
            </a:r>
            <a:r>
              <a:rPr lang="en-ID" dirty="0"/>
              <a:t> kalian </a:t>
            </a:r>
            <a:r>
              <a:rPr lang="en-ID" dirty="0" err="1"/>
              <a:t>ikut</a:t>
            </a:r>
            <a:r>
              <a:rPr lang="en-ID" dirty="0"/>
              <a:t> </a:t>
            </a:r>
            <a:r>
              <a:rPr lang="en-ID" dirty="0" err="1"/>
              <a:t>berbuat</a:t>
            </a:r>
            <a:r>
              <a:rPr lang="en-ID" dirty="0"/>
              <a:t> </a:t>
            </a:r>
            <a:r>
              <a:rPr lang="en-ID" dirty="0" err="1"/>
              <a:t>zalim</a:t>
            </a:r>
            <a:r>
              <a:rPr lang="en-ID" dirty="0"/>
              <a:t>.”</a:t>
            </a:r>
            <a:br>
              <a:rPr lang="en-ID" dirty="0"/>
            </a:br>
            <a:r>
              <a:rPr lang="en-ID" dirty="0"/>
              <a:t>(HR. </a:t>
            </a:r>
            <a:r>
              <a:rPr lang="en-ID" dirty="0" err="1"/>
              <a:t>Tirmidzi</a:t>
            </a:r>
            <a:r>
              <a:rPr lang="en-ID" dirty="0"/>
              <a:t>)</a:t>
            </a:r>
          </a:p>
          <a:p>
            <a:r>
              <a:rPr lang="en-ID" dirty="0"/>
              <a:t>Di mana </a:t>
            </a:r>
            <a:r>
              <a:rPr lang="en-ID" dirty="0" err="1"/>
              <a:t>ruang</a:t>
            </a:r>
            <a:r>
              <a:rPr lang="en-ID" dirty="0"/>
              <a:t> dan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sekarang</a:t>
            </a:r>
            <a:r>
              <a:rPr lang="en-ID" dirty="0"/>
              <a:t>?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menjawabnya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virus </a:t>
            </a:r>
            <a:r>
              <a:rPr lang="en-ID" dirty="0" err="1"/>
              <a:t>infodemik</a:t>
            </a:r>
            <a:r>
              <a:rPr lang="en-ID" dirty="0"/>
              <a:t>—</a:t>
            </a:r>
            <a:r>
              <a:rPr lang="en-ID" dirty="0" err="1"/>
              <a:t>penyakit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mabuk</a:t>
            </a:r>
            <a:r>
              <a:rPr lang="en-ID" dirty="0"/>
              <a:t> </a:t>
            </a:r>
            <a:r>
              <a:rPr lang="en-ID" dirty="0" err="1"/>
              <a:t>pencitraan</a:t>
            </a:r>
            <a:r>
              <a:rPr lang="en-ID" dirty="0"/>
              <a:t> dan </a:t>
            </a:r>
            <a:r>
              <a:rPr lang="en-ID" dirty="0" err="1"/>
              <a:t>kehilangan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.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93687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FDA2A-FB5C-4665-BDAA-D1AFAE6BA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40"/>
            <a:ext cx="8229600" cy="5577523"/>
          </a:xfrm>
        </p:spPr>
        <p:txBody>
          <a:bodyPr>
            <a:normAutofit fontScale="92500" lnSpcReduction="20000"/>
          </a:bodyPr>
          <a:lstStyle/>
          <a:p>
            <a:r>
              <a:rPr lang="en-ID" dirty="0" err="1"/>
              <a:t>Manusia</a:t>
            </a:r>
            <a:r>
              <a:rPr lang="en-ID" dirty="0"/>
              <a:t> di era digital </a:t>
            </a:r>
            <a:r>
              <a:rPr lang="en-ID" dirty="0" err="1"/>
              <a:t>mengalami</a:t>
            </a:r>
            <a:r>
              <a:rPr lang="en-ID" dirty="0"/>
              <a:t> split decision mentality, </a:t>
            </a:r>
            <a:r>
              <a:rPr lang="en-ID" dirty="0" err="1"/>
              <a:t>terjebak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dunia </a:t>
            </a:r>
            <a:r>
              <a:rPr lang="en-ID" dirty="0" err="1"/>
              <a:t>nyata</a:t>
            </a:r>
            <a:r>
              <a:rPr lang="en-ID" dirty="0"/>
              <a:t> dan dunia </a:t>
            </a:r>
            <a:r>
              <a:rPr lang="en-ID" dirty="0" err="1"/>
              <a:t>maya</a:t>
            </a:r>
            <a:r>
              <a:rPr lang="en-ID" dirty="0"/>
              <a:t>. </a:t>
            </a:r>
            <a:r>
              <a:rPr lang="en-ID" dirty="0" err="1"/>
              <a:t>Seolah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eksistensi</a:t>
            </a:r>
            <a:r>
              <a:rPr lang="en-ID" dirty="0"/>
              <a:t> di media </a:t>
            </a:r>
            <a:r>
              <a:rPr lang="en-ID" dirty="0" err="1"/>
              <a:t>sosial</a:t>
            </a:r>
            <a:r>
              <a:rPr lang="en-ID" dirty="0"/>
              <a:t>, </a:t>
            </a:r>
            <a:r>
              <a:rPr lang="en-ID" dirty="0" err="1"/>
              <a:t>seseorang</a:t>
            </a:r>
            <a:r>
              <a:rPr lang="en-ID" dirty="0"/>
              <a:t> </a:t>
            </a:r>
            <a:r>
              <a:rPr lang="en-ID" dirty="0" err="1"/>
              <a:t>merasa</a:t>
            </a:r>
            <a:r>
              <a:rPr lang="en-ID" dirty="0"/>
              <a:t> </a:t>
            </a:r>
            <a:r>
              <a:rPr lang="en-ID" dirty="0" err="1"/>
              <a:t>tertinggal</a:t>
            </a:r>
            <a:r>
              <a:rPr lang="en-ID" dirty="0"/>
              <a:t>, </a:t>
            </a:r>
            <a:r>
              <a:rPr lang="en-ID" dirty="0" err="1"/>
              <a:t>tak</a:t>
            </a:r>
            <a:r>
              <a:rPr lang="en-ID" dirty="0"/>
              <a:t> </a:t>
            </a:r>
            <a:r>
              <a:rPr lang="en-ID" dirty="0" err="1"/>
              <a:t>terlihat</a:t>
            </a:r>
            <a:r>
              <a:rPr lang="en-ID" dirty="0"/>
              <a:t>, </a:t>
            </a:r>
            <a:r>
              <a:rPr lang="en-ID" dirty="0" err="1"/>
              <a:t>tak</a:t>
            </a:r>
            <a:r>
              <a:rPr lang="en-ID" dirty="0"/>
              <a:t> </a:t>
            </a:r>
            <a:r>
              <a:rPr lang="en-ID" dirty="0" err="1"/>
              <a:t>terdengar</a:t>
            </a:r>
            <a:r>
              <a:rPr lang="en-ID" dirty="0"/>
              <a:t>.</a:t>
            </a:r>
          </a:p>
          <a:p>
            <a:r>
              <a:rPr lang="en-ID" dirty="0" err="1"/>
              <a:t>Padahal</a:t>
            </a:r>
            <a:r>
              <a:rPr lang="en-ID" dirty="0"/>
              <a:t>, yang </a:t>
            </a:r>
            <a:r>
              <a:rPr lang="en-ID" dirty="0" err="1"/>
              <a:t>terpenting</a:t>
            </a:r>
            <a:r>
              <a:rPr lang="en-ID" dirty="0"/>
              <a:t> </a:t>
            </a:r>
            <a:r>
              <a:rPr lang="en-ID" dirty="0" err="1"/>
              <a:t>bukanlah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dunia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dilihat</a:t>
            </a:r>
            <a:r>
              <a:rPr lang="en-ID" dirty="0"/>
              <a:t> oleh Allah. </a:t>
            </a:r>
            <a:r>
              <a:rPr lang="en-ID" dirty="0" err="1"/>
              <a:t>Sebagaimana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-Nya:</a:t>
            </a:r>
          </a:p>
          <a:p>
            <a:r>
              <a:rPr lang="en-ID" dirty="0" err="1"/>
              <a:t>إِنَّ</a:t>
            </a:r>
            <a:r>
              <a:rPr lang="en-ID" dirty="0"/>
              <a:t> </a:t>
            </a:r>
            <a:r>
              <a:rPr lang="en-ID" dirty="0" err="1"/>
              <a:t>اللَّهَ</a:t>
            </a:r>
            <a:r>
              <a:rPr lang="en-ID" dirty="0"/>
              <a:t> </a:t>
            </a:r>
            <a:r>
              <a:rPr lang="en-ID" dirty="0" err="1"/>
              <a:t>لَا</a:t>
            </a:r>
            <a:r>
              <a:rPr lang="en-ID" dirty="0"/>
              <a:t> </a:t>
            </a:r>
            <a:r>
              <a:rPr lang="en-ID" dirty="0" err="1"/>
              <a:t>يَنظُرُ</a:t>
            </a:r>
            <a:r>
              <a:rPr lang="en-ID" dirty="0"/>
              <a:t> </a:t>
            </a:r>
            <a:r>
              <a:rPr lang="en-ID" dirty="0" err="1"/>
              <a:t>إِلَى</a:t>
            </a:r>
            <a:r>
              <a:rPr lang="en-ID" dirty="0"/>
              <a:t> </a:t>
            </a:r>
            <a:r>
              <a:rPr lang="en-ID" dirty="0" err="1"/>
              <a:t>صُوَرِكُمْ</a:t>
            </a:r>
            <a:r>
              <a:rPr lang="en-ID" dirty="0"/>
              <a:t> </a:t>
            </a:r>
            <a:r>
              <a:rPr lang="en-ID" dirty="0" err="1"/>
              <a:t>وَأَمْوَالِكُمْ</a:t>
            </a:r>
            <a:r>
              <a:rPr lang="en-ID" dirty="0"/>
              <a:t> </a:t>
            </a:r>
            <a:r>
              <a:rPr lang="en-ID" dirty="0" err="1"/>
              <a:t>وَلَكِن</a:t>
            </a:r>
            <a:r>
              <a:rPr lang="en-ID" dirty="0"/>
              <a:t> </a:t>
            </a:r>
            <a:r>
              <a:rPr lang="en-ID" dirty="0" err="1"/>
              <a:t>يَنظُرُ</a:t>
            </a:r>
            <a:r>
              <a:rPr lang="en-ID" dirty="0"/>
              <a:t> </a:t>
            </a:r>
            <a:r>
              <a:rPr lang="en-ID" dirty="0" err="1"/>
              <a:t>إِلَى</a:t>
            </a:r>
            <a:r>
              <a:rPr lang="en-ID" dirty="0"/>
              <a:t> </a:t>
            </a:r>
            <a:r>
              <a:rPr lang="en-ID" dirty="0" err="1"/>
              <a:t>قُلُوبِكُمْ</a:t>
            </a:r>
            <a:r>
              <a:rPr lang="en-ID" dirty="0"/>
              <a:t> </a:t>
            </a:r>
            <a:r>
              <a:rPr lang="en-ID" dirty="0" err="1"/>
              <a:t>وَأَعْمَالِكُمْ</a:t>
            </a:r>
            <a:endParaRPr lang="en-ID" dirty="0"/>
          </a:p>
          <a:p>
            <a:r>
              <a:rPr lang="en-ID" dirty="0"/>
              <a:t>“</a:t>
            </a:r>
            <a:r>
              <a:rPr lang="en-ID" dirty="0" err="1"/>
              <a:t>Sesungguhnya</a:t>
            </a:r>
            <a:r>
              <a:rPr lang="en-ID" dirty="0"/>
              <a:t> Allah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rupa</a:t>
            </a:r>
            <a:r>
              <a:rPr lang="en-ID" dirty="0"/>
              <a:t> dan </a:t>
            </a:r>
            <a:r>
              <a:rPr lang="en-ID" dirty="0" err="1"/>
              <a:t>harta</a:t>
            </a:r>
            <a:r>
              <a:rPr lang="en-ID" dirty="0"/>
              <a:t> kalian,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Dia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hati</a:t>
            </a:r>
            <a:r>
              <a:rPr lang="en-ID" dirty="0"/>
              <a:t> dan </a:t>
            </a:r>
            <a:r>
              <a:rPr lang="en-ID" dirty="0" err="1"/>
              <a:t>amal</a:t>
            </a:r>
            <a:r>
              <a:rPr lang="en-ID" dirty="0"/>
              <a:t> kalian.”</a:t>
            </a:r>
            <a:br>
              <a:rPr lang="en-ID" dirty="0"/>
            </a:br>
            <a:r>
              <a:rPr lang="en-ID" dirty="0"/>
              <a:t>(HR. Muslim)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63450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13EB8-A040-4D39-9BE3-95A0C2B9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err="1"/>
              <a:t>Solusi</a:t>
            </a:r>
            <a:r>
              <a:rPr lang="en-ID" b="1" dirty="0"/>
              <a:t> Islam di Era Digital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F9E76-1F01-45F9-B956-E66A302B6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D" dirty="0" err="1"/>
              <a:t>Hadirin</a:t>
            </a:r>
            <a:r>
              <a:rPr lang="en-ID" dirty="0"/>
              <a:t> yang </a:t>
            </a:r>
            <a:r>
              <a:rPr lang="en-ID" dirty="0" err="1"/>
              <a:t>dimuliakan</a:t>
            </a:r>
            <a:r>
              <a:rPr lang="en-ID" dirty="0"/>
              <a:t> Allah,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tantangan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?</a:t>
            </a:r>
          </a:p>
          <a:p>
            <a:r>
              <a:rPr lang="en-ID" dirty="0"/>
              <a:t>1.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Al-Qur’an dan Hadis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pedoman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2. </a:t>
            </a:r>
            <a:r>
              <a:rPr lang="en-ID" dirty="0" err="1"/>
              <a:t>Gunakan</a:t>
            </a:r>
            <a:r>
              <a:rPr lang="en-ID" dirty="0"/>
              <a:t> media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kebaikan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hiburan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manfaat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3. </a:t>
            </a:r>
            <a:r>
              <a:rPr lang="en-ID" dirty="0" err="1"/>
              <a:t>Jadilah</a:t>
            </a:r>
            <a:r>
              <a:rPr lang="en-ID" dirty="0"/>
              <a:t> </a:t>
            </a:r>
            <a:r>
              <a:rPr lang="en-ID" dirty="0" err="1"/>
              <a:t>bijak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menerima</a:t>
            </a:r>
            <a:r>
              <a:rPr lang="en-ID" dirty="0"/>
              <a:t> dan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4. </a:t>
            </a:r>
            <a:r>
              <a:rPr lang="en-ID" dirty="0" err="1"/>
              <a:t>Tanamlah</a:t>
            </a:r>
            <a:r>
              <a:rPr lang="en-ID" dirty="0"/>
              <a:t> </a:t>
            </a:r>
            <a:r>
              <a:rPr lang="en-ID" dirty="0" err="1"/>
              <a:t>kebaikan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konsumsi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5. </a:t>
            </a:r>
            <a:r>
              <a:rPr lang="en-ID" dirty="0" err="1"/>
              <a:t>Dekatkan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Allah,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66490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D67B1-02D0-4494-A004-EB5A1F80D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62708"/>
            <a:ext cx="8229600" cy="5563455"/>
          </a:xfrm>
        </p:spPr>
        <p:txBody>
          <a:bodyPr>
            <a:normAutofit fontScale="77500" lnSpcReduction="20000"/>
          </a:bodyPr>
          <a:lstStyle/>
          <a:p>
            <a:r>
              <a:rPr lang="en-ID" dirty="0"/>
              <a:t>Islam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pedoman</a:t>
            </a:r>
            <a:r>
              <a:rPr lang="en-ID" dirty="0"/>
              <a:t> yang </a:t>
            </a:r>
            <a:r>
              <a:rPr lang="en-ID" dirty="0" err="1"/>
              <a:t>jelas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etika</a:t>
            </a:r>
            <a:r>
              <a:rPr lang="en-ID" dirty="0"/>
              <a:t> </a:t>
            </a:r>
            <a:r>
              <a:rPr lang="en-ID" dirty="0" err="1"/>
              <a:t>jurnalistik</a:t>
            </a:r>
            <a:r>
              <a:rPr lang="en-ID" dirty="0"/>
              <a:t> dan </a:t>
            </a:r>
            <a:r>
              <a:rPr lang="en-ID" dirty="0" err="1"/>
              <a:t>bermedia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. Kita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berhati-hati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, </a:t>
            </a:r>
            <a:r>
              <a:rPr lang="en-ID" dirty="0" err="1"/>
              <a:t>memastikan</a:t>
            </a:r>
            <a:r>
              <a:rPr lang="en-ID" dirty="0"/>
              <a:t> </a:t>
            </a:r>
            <a:r>
              <a:rPr lang="en-ID" dirty="0" err="1"/>
              <a:t>kebenarannya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akhlak</a:t>
            </a:r>
            <a:r>
              <a:rPr lang="en-ID" dirty="0"/>
              <a:t> dan </a:t>
            </a:r>
            <a:r>
              <a:rPr lang="en-ID" dirty="0" err="1"/>
              <a:t>kehormatan</a:t>
            </a:r>
            <a:r>
              <a:rPr lang="en-ID" dirty="0"/>
              <a:t> </a:t>
            </a:r>
            <a:r>
              <a:rPr lang="en-ID" dirty="0" err="1"/>
              <a:t>sesama</a:t>
            </a:r>
            <a:r>
              <a:rPr lang="en-ID" dirty="0"/>
              <a:t>. </a:t>
            </a:r>
            <a:r>
              <a:rPr lang="en-ID" dirty="0" err="1"/>
              <a:t>Jangan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penyebar</a:t>
            </a:r>
            <a:r>
              <a:rPr lang="en-ID" dirty="0"/>
              <a:t> </a:t>
            </a:r>
            <a:r>
              <a:rPr lang="en-ID" dirty="0" err="1"/>
              <a:t>hoaks</a:t>
            </a:r>
            <a:r>
              <a:rPr lang="en-ID" dirty="0"/>
              <a:t>, fitnah,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kebencian</a:t>
            </a:r>
            <a:r>
              <a:rPr lang="en-ID" dirty="0"/>
              <a:t>. </a:t>
            </a:r>
            <a:r>
              <a:rPr lang="en-ID" dirty="0" err="1"/>
              <a:t>Sebaliknya</a:t>
            </a:r>
            <a:r>
              <a:rPr lang="en-ID" dirty="0"/>
              <a:t>, </a:t>
            </a:r>
            <a:r>
              <a:rPr lang="en-ID" dirty="0" err="1"/>
              <a:t>mari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manfaatkan</a:t>
            </a:r>
            <a:r>
              <a:rPr lang="en-ID" dirty="0"/>
              <a:t> media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sarana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kebaikan</a:t>
            </a:r>
            <a:r>
              <a:rPr lang="en-ID" dirty="0"/>
              <a:t> dan </a:t>
            </a:r>
            <a:r>
              <a:rPr lang="en-ID" dirty="0" err="1"/>
              <a:t>menegakkan</a:t>
            </a:r>
            <a:r>
              <a:rPr lang="en-ID" dirty="0"/>
              <a:t> </a:t>
            </a:r>
            <a:r>
              <a:rPr lang="en-ID" dirty="0" err="1"/>
              <a:t>keadilan</a:t>
            </a:r>
            <a:r>
              <a:rPr lang="en-ID" dirty="0"/>
              <a:t>.</a:t>
            </a:r>
          </a:p>
          <a:p>
            <a:r>
              <a:rPr lang="en-ID" dirty="0" err="1"/>
              <a:t>Semoga</a:t>
            </a:r>
            <a:r>
              <a:rPr lang="en-ID" dirty="0"/>
              <a:t> Allah ﷻ </a:t>
            </a:r>
            <a:r>
              <a:rPr lang="en-ID" dirty="0" err="1"/>
              <a:t>membimbing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agar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berkata</a:t>
            </a:r>
            <a:r>
              <a:rPr lang="en-ID" dirty="0"/>
              <a:t> </a:t>
            </a:r>
            <a:r>
              <a:rPr lang="en-ID" dirty="0" err="1"/>
              <a:t>benar</a:t>
            </a:r>
            <a:r>
              <a:rPr lang="en-ID" dirty="0"/>
              <a:t>,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baik</a:t>
            </a:r>
            <a:r>
              <a:rPr lang="en-ID" dirty="0"/>
              <a:t>, dan </a:t>
            </a:r>
            <a:r>
              <a:rPr lang="en-ID" dirty="0" err="1"/>
              <a:t>menjadikan</a:t>
            </a:r>
            <a:r>
              <a:rPr lang="en-ID" dirty="0"/>
              <a:t> media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sarana</a:t>
            </a:r>
            <a:r>
              <a:rPr lang="en-ID" dirty="0"/>
              <a:t> </a:t>
            </a:r>
            <a:r>
              <a:rPr lang="en-ID" dirty="0" err="1"/>
              <a:t>dakwah</a:t>
            </a:r>
            <a:r>
              <a:rPr lang="en-ID" dirty="0"/>
              <a:t> yang </a:t>
            </a:r>
            <a:r>
              <a:rPr lang="en-ID" dirty="0" err="1"/>
              <a:t>bermanfaat</a:t>
            </a:r>
            <a:r>
              <a:rPr lang="en-ID" dirty="0"/>
              <a:t>.</a:t>
            </a:r>
            <a:r>
              <a:rPr lang="en-ID" b="1" dirty="0"/>
              <a:t> </a:t>
            </a:r>
            <a:r>
              <a:rPr lang="en-ID" dirty="0"/>
              <a:t>Mari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bangun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semangat</a:t>
            </a:r>
            <a:r>
              <a:rPr lang="en-ID" dirty="0"/>
              <a:t> </a:t>
            </a:r>
            <a:r>
              <a:rPr lang="en-ID" dirty="0" err="1"/>
              <a:t>kebersamaan</a:t>
            </a:r>
            <a:r>
              <a:rPr lang="en-ID" dirty="0"/>
              <a:t>, gotong royong, dan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keras</a:t>
            </a:r>
            <a:r>
              <a:rPr lang="en-ID" dirty="0"/>
              <a:t>. </a:t>
            </a:r>
            <a:r>
              <a:rPr lang="en-ID" dirty="0" err="1"/>
              <a:t>Semoga</a:t>
            </a:r>
            <a:r>
              <a:rPr lang="en-ID" dirty="0"/>
              <a:t> Allah </a:t>
            </a:r>
            <a:r>
              <a:rPr lang="en-ID" dirty="0" err="1"/>
              <a:t>senantiasa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 yang </a:t>
            </a:r>
            <a:r>
              <a:rPr lang="en-ID" dirty="0" err="1"/>
              <a:t>berakhlak</a:t>
            </a:r>
            <a:r>
              <a:rPr lang="en-ID" dirty="0"/>
              <a:t> dan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manfaat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kemajuan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 dan agama. </a:t>
            </a:r>
          </a:p>
        </p:txBody>
      </p:sp>
    </p:spTree>
    <p:extLst>
      <p:ext uri="{BB962C8B-B14F-4D97-AF65-F5344CB8AC3E}">
        <p14:creationId xmlns:p14="http://schemas.microsoft.com/office/powerpoint/2010/main" val="3375555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D946B-A92A-48DA-B48E-9C6ECD2021DF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smConfetti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it-IT" dirty="0"/>
              <a:t>Tantangan Utama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11145-09BF-4D26-82C9-EF3A21283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melimpah</a:t>
            </a:r>
            <a:r>
              <a:rPr lang="en-ID" dirty="0"/>
              <a:t>, </a:t>
            </a:r>
            <a:r>
              <a:rPr lang="en-ID" dirty="0" err="1"/>
              <a:t>kebenaran</a:t>
            </a:r>
            <a:r>
              <a:rPr lang="en-ID" dirty="0"/>
              <a:t> yang </a:t>
            </a:r>
            <a:r>
              <a:rPr lang="en-ID" dirty="0" err="1"/>
              <a:t>samar</a:t>
            </a:r>
            <a:r>
              <a:rPr lang="en-ID" dirty="0"/>
              <a:t> (information overload)</a:t>
            </a:r>
          </a:p>
          <a:p>
            <a:endParaRPr lang="en-ID" dirty="0"/>
          </a:p>
          <a:p>
            <a:pPr marL="0" indent="0" algn="ctr">
              <a:buNone/>
            </a:pPr>
            <a:r>
              <a:rPr lang="ar-AE" sz="4100" dirty="0"/>
              <a:t>وَقُلْ جَاءَ الْحَقُّ وَزَهَقَ الْبَاطِلُ  إِنَّ الْبَاطِلَ كَانَ زَهُوقًا</a:t>
            </a:r>
          </a:p>
          <a:p>
            <a:pPr marL="0" indent="0" algn="ctr">
              <a:buNone/>
            </a:pPr>
            <a:r>
              <a:rPr lang="en-ID" dirty="0"/>
              <a:t>QS. Al-</a:t>
            </a:r>
            <a:r>
              <a:rPr lang="en-ID" dirty="0" err="1"/>
              <a:t>Isra</a:t>
            </a:r>
            <a:r>
              <a:rPr lang="en-ID" dirty="0"/>
              <a:t>’: 81</a:t>
            </a:r>
          </a:p>
          <a:p>
            <a:pPr marL="0" indent="0">
              <a:buNone/>
            </a:pPr>
            <a:r>
              <a:rPr lang="en-ID" dirty="0"/>
              <a:t>Dan </a:t>
            </a:r>
            <a:r>
              <a:rPr lang="en-ID" dirty="0" err="1"/>
              <a:t>katakanlah</a:t>
            </a:r>
            <a:r>
              <a:rPr lang="en-ID" dirty="0"/>
              <a:t>: "Yang </a:t>
            </a:r>
            <a:r>
              <a:rPr lang="en-ID" dirty="0" err="1"/>
              <a:t>benar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datang</a:t>
            </a:r>
            <a:r>
              <a:rPr lang="en-ID" dirty="0"/>
              <a:t> dan yang </a:t>
            </a:r>
            <a:r>
              <a:rPr lang="en-ID" dirty="0" err="1"/>
              <a:t>batil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lenyap</a:t>
            </a:r>
            <a:r>
              <a:rPr lang="en-ID" dirty="0"/>
              <a:t>". </a:t>
            </a:r>
            <a:r>
              <a:rPr lang="en-ID" dirty="0" err="1"/>
              <a:t>Sesungguhnya</a:t>
            </a:r>
            <a:r>
              <a:rPr lang="en-ID" dirty="0"/>
              <a:t> yang </a:t>
            </a:r>
            <a:r>
              <a:rPr lang="en-ID" dirty="0" err="1"/>
              <a:t>batil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sesuatu</a:t>
            </a:r>
            <a:r>
              <a:rPr lang="en-ID" dirty="0"/>
              <a:t> yang </a:t>
            </a:r>
            <a:r>
              <a:rPr lang="en-ID" dirty="0" err="1"/>
              <a:t>pasti</a:t>
            </a:r>
            <a:r>
              <a:rPr lang="en-ID" dirty="0"/>
              <a:t> </a:t>
            </a:r>
            <a:r>
              <a:rPr lang="en-ID" dirty="0" err="1"/>
              <a:t>lenyap</a:t>
            </a:r>
            <a:r>
              <a:rPr lang="en-ID" dirty="0"/>
              <a:t>.</a:t>
            </a:r>
          </a:p>
          <a:p>
            <a:pPr marL="0" indent="0">
              <a:buNone/>
            </a:pPr>
            <a:endParaRPr lang="en-ID" dirty="0"/>
          </a:p>
          <a:p>
            <a:r>
              <a:rPr lang="en-ID" dirty="0" err="1"/>
              <a:t>Banyaknya</a:t>
            </a:r>
            <a:r>
              <a:rPr lang="en-ID" dirty="0"/>
              <a:t> </a:t>
            </a:r>
            <a:r>
              <a:rPr lang="en-ID" dirty="0" err="1"/>
              <a:t>hoaks</a:t>
            </a:r>
            <a:r>
              <a:rPr lang="en-ID" dirty="0"/>
              <a:t>, </a:t>
            </a:r>
            <a:r>
              <a:rPr lang="en-ID" dirty="0" err="1"/>
              <a:t>provokasi</a:t>
            </a:r>
            <a:r>
              <a:rPr lang="en-ID" dirty="0"/>
              <a:t>, dan </a:t>
            </a:r>
            <a:r>
              <a:rPr lang="en-ID" dirty="0" err="1"/>
              <a:t>opini</a:t>
            </a:r>
            <a:r>
              <a:rPr lang="en-ID" dirty="0"/>
              <a:t> </a:t>
            </a:r>
            <a:r>
              <a:rPr lang="en-ID" dirty="0" err="1"/>
              <a:t>keagamaan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berdasar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0086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017FA-452D-46D8-B29E-FF0CCBEDB967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smConfetti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en-ID" dirty="0" err="1"/>
              <a:t>Tantangan</a:t>
            </a:r>
            <a:r>
              <a:rPr lang="en-ID" dirty="0"/>
              <a:t> Utama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19AF6-EA82-49C9-9FAA-F830DC0E9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D" dirty="0" err="1"/>
              <a:t>Literasi</a:t>
            </a:r>
            <a:r>
              <a:rPr lang="en-ID" dirty="0"/>
              <a:t> digital </a:t>
            </a:r>
            <a:r>
              <a:rPr lang="en-ID" dirty="0" err="1"/>
              <a:t>dai</a:t>
            </a:r>
            <a:r>
              <a:rPr lang="en-ID" dirty="0"/>
              <a:t> yang </a:t>
            </a:r>
            <a:r>
              <a:rPr lang="en-ID" dirty="0" err="1"/>
              <a:t>rendah</a:t>
            </a:r>
            <a:r>
              <a:rPr lang="en-ID" dirty="0"/>
              <a:t> ➤ Banyak </a:t>
            </a:r>
            <a:r>
              <a:rPr lang="en-ID" dirty="0" err="1"/>
              <a:t>aktivis</a:t>
            </a:r>
            <a:r>
              <a:rPr lang="en-ID" dirty="0"/>
              <a:t> </a:t>
            </a:r>
            <a:r>
              <a:rPr lang="en-ID" dirty="0" err="1"/>
              <a:t>dakwah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, SEO,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etika</a:t>
            </a:r>
            <a:r>
              <a:rPr lang="en-ID" dirty="0"/>
              <a:t> digital.</a:t>
            </a:r>
          </a:p>
          <a:p>
            <a:r>
              <a:rPr lang="en-ID" dirty="0" err="1"/>
              <a:t>Fragmentasi</a:t>
            </a:r>
            <a:r>
              <a:rPr lang="en-ID" dirty="0"/>
              <a:t> dan </a:t>
            </a:r>
            <a:r>
              <a:rPr lang="en-ID" dirty="0" err="1"/>
              <a:t>fanatisme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➤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dakwah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 </a:t>
            </a:r>
            <a:r>
              <a:rPr lang="en-ID" dirty="0" err="1"/>
              <a:t>disalahpahami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dijadikan</a:t>
            </a:r>
            <a:r>
              <a:rPr lang="en-ID" dirty="0"/>
              <a:t> </a:t>
            </a:r>
            <a:r>
              <a:rPr lang="en-ID" dirty="0" err="1"/>
              <a:t>alat</a:t>
            </a:r>
            <a:r>
              <a:rPr lang="en-ID" dirty="0"/>
              <a:t> </a:t>
            </a:r>
            <a:r>
              <a:rPr lang="en-ID" dirty="0" err="1"/>
              <a:t>konflik</a:t>
            </a:r>
            <a:r>
              <a:rPr lang="en-ID" dirty="0"/>
              <a:t>.</a:t>
            </a:r>
          </a:p>
          <a:p>
            <a:r>
              <a:rPr lang="en-ID" dirty="0"/>
              <a:t>Pasar digital </a:t>
            </a:r>
            <a:r>
              <a:rPr lang="en-ID" dirty="0" err="1"/>
              <a:t>dikuasai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hiburan</a:t>
            </a:r>
            <a:r>
              <a:rPr lang="en-ID" dirty="0"/>
              <a:t> ➤ </a:t>
            </a:r>
            <a:r>
              <a:rPr lang="en-ID" dirty="0" err="1"/>
              <a:t>Tantangan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dakwah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menarik</a:t>
            </a:r>
            <a:r>
              <a:rPr lang="en-ID" dirty="0"/>
              <a:t> </a:t>
            </a:r>
            <a:r>
              <a:rPr lang="en-ID" dirty="0" err="1"/>
              <a:t>namun</a:t>
            </a:r>
            <a:r>
              <a:rPr lang="en-ID" dirty="0"/>
              <a:t> </a:t>
            </a:r>
            <a:r>
              <a:rPr lang="en-ID" dirty="0" err="1"/>
              <a:t>bermutu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8399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575E4-E4C1-41FA-9A82-77F7F85D523F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weave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ID" dirty="0" err="1"/>
              <a:t>Solusi</a:t>
            </a:r>
            <a:r>
              <a:rPr lang="en-ID" dirty="0"/>
              <a:t> </a:t>
            </a:r>
            <a:r>
              <a:rPr lang="en-ID" dirty="0" err="1"/>
              <a:t>Strategis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7CEA-13A6-4FDC-A4E3-A1A59A624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/>
              <a:t>Dai </a:t>
            </a:r>
            <a:r>
              <a:rPr lang="en-ID" dirty="0" err="1"/>
              <a:t>wajib</a:t>
            </a:r>
            <a:r>
              <a:rPr lang="en-ID" dirty="0"/>
              <a:t> </a:t>
            </a:r>
            <a:r>
              <a:rPr lang="en-ID" dirty="0" err="1"/>
              <a:t>menguasai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➤ “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siapa</a:t>
            </a:r>
            <a:r>
              <a:rPr lang="en-ID" dirty="0"/>
              <a:t> yang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,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tempatnya</a:t>
            </a:r>
            <a:r>
              <a:rPr lang="en-ID" dirty="0"/>
              <a:t> </a:t>
            </a:r>
            <a:r>
              <a:rPr lang="en-ID" dirty="0" err="1"/>
              <a:t>neraka</a:t>
            </a:r>
            <a:r>
              <a:rPr lang="en-ID" dirty="0"/>
              <a:t>.” </a:t>
            </a:r>
          </a:p>
          <a:p>
            <a:pPr marL="0" indent="0">
              <a:buNone/>
            </a:pPr>
            <a:r>
              <a:rPr lang="en-ID" dirty="0"/>
              <a:t>(HR. Abu </a:t>
            </a:r>
            <a:r>
              <a:rPr lang="en-ID" dirty="0" err="1"/>
              <a:t>Dawud</a:t>
            </a:r>
            <a:r>
              <a:rPr lang="en-ID" dirty="0"/>
              <a:t>)</a:t>
            </a:r>
          </a:p>
          <a:p>
            <a:r>
              <a:rPr lang="en-ID" dirty="0" err="1"/>
              <a:t>Mengembangkan</a:t>
            </a:r>
            <a:r>
              <a:rPr lang="en-ID" dirty="0"/>
              <a:t> </a:t>
            </a:r>
            <a:r>
              <a:rPr lang="en-ID" dirty="0" err="1"/>
              <a:t>literasi</a:t>
            </a:r>
            <a:r>
              <a:rPr lang="en-ID" dirty="0"/>
              <a:t> digital </a:t>
            </a:r>
            <a:r>
              <a:rPr lang="en-ID" dirty="0" err="1"/>
              <a:t>islami</a:t>
            </a:r>
            <a:r>
              <a:rPr lang="en-ID" dirty="0"/>
              <a:t> ➤ </a:t>
            </a:r>
            <a:r>
              <a:rPr lang="en-ID" dirty="0" err="1"/>
              <a:t>Pelatihan</a:t>
            </a:r>
            <a:r>
              <a:rPr lang="en-ID" dirty="0"/>
              <a:t> media </a:t>
            </a:r>
            <a:r>
              <a:rPr lang="en-ID" dirty="0" err="1"/>
              <a:t>dakwah</a:t>
            </a:r>
            <a:r>
              <a:rPr lang="en-ID" dirty="0"/>
              <a:t>, </a:t>
            </a:r>
            <a:r>
              <a:rPr lang="en-ID" dirty="0" err="1"/>
              <a:t>kajian</a:t>
            </a:r>
            <a:r>
              <a:rPr lang="en-ID" dirty="0"/>
              <a:t> </a:t>
            </a:r>
            <a:r>
              <a:rPr lang="en-ID" dirty="0" err="1"/>
              <a:t>Fikih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, </a:t>
            </a:r>
            <a:r>
              <a:rPr lang="en-ID" dirty="0" err="1"/>
              <a:t>penguatan</a:t>
            </a:r>
            <a:r>
              <a:rPr lang="en-ID" dirty="0"/>
              <a:t> </a:t>
            </a: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tabayyun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6697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87A29-8211-4643-AF9F-DB900867D5D8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weave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ID" dirty="0" err="1"/>
              <a:t>Solusi</a:t>
            </a:r>
            <a:r>
              <a:rPr lang="en-ID" dirty="0"/>
              <a:t> </a:t>
            </a:r>
            <a:r>
              <a:rPr lang="en-ID" dirty="0" err="1"/>
              <a:t>Strategis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3BF18-C930-4EFA-A9C4-5DD4DBCF9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Kreativitas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kemasan</a:t>
            </a:r>
            <a:r>
              <a:rPr lang="en-ID" dirty="0"/>
              <a:t> </a:t>
            </a:r>
            <a:r>
              <a:rPr lang="en-ID" dirty="0" err="1"/>
              <a:t>dakwah</a:t>
            </a:r>
            <a:r>
              <a:rPr lang="en-ID" dirty="0"/>
              <a:t> ➤ </a:t>
            </a:r>
            <a:r>
              <a:rPr lang="en-ID" dirty="0" err="1"/>
              <a:t>Dakwah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visual yang </a:t>
            </a:r>
            <a:r>
              <a:rPr lang="en-ID" dirty="0" err="1"/>
              <a:t>kuat</a:t>
            </a:r>
            <a:r>
              <a:rPr lang="en-ID" dirty="0"/>
              <a:t>: </a:t>
            </a:r>
            <a:r>
              <a:rPr lang="en-ID" dirty="0" err="1"/>
              <a:t>infografis</a:t>
            </a:r>
            <a:r>
              <a:rPr lang="en-ID" dirty="0"/>
              <a:t>, video </a:t>
            </a:r>
            <a:r>
              <a:rPr lang="en-ID" dirty="0" err="1"/>
              <a:t>pendek</a:t>
            </a:r>
            <a:r>
              <a:rPr lang="en-ID" dirty="0"/>
              <a:t>, storytelling.</a:t>
            </a:r>
          </a:p>
          <a:p>
            <a:endParaRPr lang="en-ID" dirty="0"/>
          </a:p>
          <a:p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komunitas</a:t>
            </a:r>
            <a:r>
              <a:rPr lang="en-ID" dirty="0"/>
              <a:t> </a:t>
            </a:r>
            <a:r>
              <a:rPr lang="en-ID" dirty="0" err="1"/>
              <a:t>dakwah</a:t>
            </a:r>
            <a:r>
              <a:rPr lang="en-ID" dirty="0"/>
              <a:t> digital ➤ </a:t>
            </a:r>
            <a:r>
              <a:rPr lang="en-ID" dirty="0" err="1"/>
              <a:t>Kolaborasi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kreator</a:t>
            </a:r>
            <a:r>
              <a:rPr lang="en-ID" dirty="0"/>
              <a:t> </a:t>
            </a:r>
            <a:r>
              <a:rPr lang="en-ID" dirty="0" err="1"/>
              <a:t>muslim</a:t>
            </a:r>
            <a:r>
              <a:rPr lang="en-ID" dirty="0"/>
              <a:t>, media </a:t>
            </a:r>
            <a:r>
              <a:rPr lang="en-ID" dirty="0" err="1"/>
              <a:t>dakwah</a:t>
            </a:r>
            <a:r>
              <a:rPr lang="en-ID" dirty="0"/>
              <a:t> </a:t>
            </a:r>
            <a:r>
              <a:rPr lang="en-ID" dirty="0" err="1"/>
              <a:t>kampus</a:t>
            </a:r>
            <a:r>
              <a:rPr lang="en-ID" dirty="0"/>
              <a:t>, dan </a:t>
            </a:r>
            <a:r>
              <a:rPr lang="en-ID" dirty="0" err="1"/>
              <a:t>jaringan</a:t>
            </a:r>
            <a:r>
              <a:rPr lang="en-ID" dirty="0"/>
              <a:t> </a:t>
            </a:r>
            <a:r>
              <a:rPr lang="en-ID" dirty="0" err="1"/>
              <a:t>dakwah</a:t>
            </a:r>
            <a:r>
              <a:rPr lang="en-ID" dirty="0"/>
              <a:t> </a:t>
            </a:r>
            <a:r>
              <a:rPr lang="en-ID" dirty="0" err="1"/>
              <a:t>nasional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1459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FD3E0-36B4-4077-A7D1-A138C8C617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D" dirty="0"/>
              <a:t>Platform </a:t>
            </a:r>
            <a:r>
              <a:rPr lang="en-ID" dirty="0" err="1"/>
              <a:t>Dakwah</a:t>
            </a:r>
            <a:r>
              <a:rPr lang="en-ID" dirty="0"/>
              <a:t> yang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Mahasiswa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34416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5872A-3A9C-4B4F-8C5B-9EFE13466311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smConfetti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 fontScale="90000"/>
          </a:bodyPr>
          <a:lstStyle/>
          <a:p>
            <a:r>
              <a:rPr lang="nn-NO" dirty="0"/>
              <a:t>Media Utama yang Bisa Dimanfaatkan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AB6D5-12B8-430C-9C28-120511810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D" dirty="0"/>
              <a:t>Instagram / </a:t>
            </a:r>
            <a:r>
              <a:rPr lang="en-ID" dirty="0" err="1"/>
              <a:t>TikTok</a:t>
            </a:r>
            <a:r>
              <a:rPr lang="en-ID" dirty="0"/>
              <a:t> ➤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singkat</a:t>
            </a:r>
            <a:r>
              <a:rPr lang="en-ID" dirty="0"/>
              <a:t>, visual, dan story-based</a:t>
            </a:r>
          </a:p>
          <a:p>
            <a:r>
              <a:rPr lang="en-ID" dirty="0"/>
              <a:t>YouTube / Podcast ➤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kajian</a:t>
            </a:r>
            <a:r>
              <a:rPr lang="en-ID" dirty="0"/>
              <a:t> </a:t>
            </a:r>
            <a:r>
              <a:rPr lang="en-ID" dirty="0" err="1"/>
              <a:t>panjang</a:t>
            </a:r>
            <a:r>
              <a:rPr lang="en-ID" dirty="0"/>
              <a:t>, </a:t>
            </a:r>
            <a:r>
              <a:rPr lang="en-ID" dirty="0" err="1"/>
              <a:t>wawancara</a:t>
            </a:r>
            <a:r>
              <a:rPr lang="en-ID" dirty="0"/>
              <a:t>, dan </a:t>
            </a:r>
            <a:r>
              <a:rPr lang="en-ID" dirty="0" err="1"/>
              <a:t>talkshow</a:t>
            </a:r>
            <a:r>
              <a:rPr lang="en-ID" dirty="0"/>
              <a:t> </a:t>
            </a:r>
            <a:r>
              <a:rPr lang="en-ID" dirty="0" err="1"/>
              <a:t>dakwah</a:t>
            </a:r>
            <a:endParaRPr lang="en-ID" dirty="0"/>
          </a:p>
          <a:p>
            <a:r>
              <a:rPr lang="en-ID" dirty="0"/>
              <a:t>Website / Blog ➤ </a:t>
            </a:r>
            <a:r>
              <a:rPr lang="en-ID" dirty="0" err="1"/>
              <a:t>Tempat</a:t>
            </a:r>
            <a:r>
              <a:rPr lang="en-ID" dirty="0"/>
              <a:t> </a:t>
            </a:r>
            <a:r>
              <a:rPr lang="en-ID" dirty="0" err="1"/>
              <a:t>artikel</a:t>
            </a:r>
            <a:r>
              <a:rPr lang="en-ID" dirty="0"/>
              <a:t>, fatwa </a:t>
            </a:r>
            <a:r>
              <a:rPr lang="en-ID" dirty="0" err="1"/>
              <a:t>populer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panduan</a:t>
            </a:r>
            <a:r>
              <a:rPr lang="en-ID" dirty="0"/>
              <a:t> </a:t>
            </a:r>
            <a:r>
              <a:rPr lang="en-ID" dirty="0" err="1"/>
              <a:t>ibadah</a:t>
            </a:r>
            <a:r>
              <a:rPr lang="en-ID" dirty="0"/>
              <a:t> digital</a:t>
            </a:r>
          </a:p>
          <a:p>
            <a:r>
              <a:rPr lang="en-ID" dirty="0"/>
              <a:t>WhatsApp Broadcast / Telegram Channel ➤ </a:t>
            </a:r>
            <a:r>
              <a:rPr lang="en-ID" dirty="0" err="1"/>
              <a:t>Distribusi</a:t>
            </a:r>
            <a:r>
              <a:rPr lang="en-ID" dirty="0"/>
              <a:t> </a:t>
            </a:r>
            <a:r>
              <a:rPr lang="en-ID" dirty="0" err="1"/>
              <a:t>harian</a:t>
            </a:r>
            <a:r>
              <a:rPr lang="en-ID" dirty="0"/>
              <a:t>: </a:t>
            </a:r>
            <a:r>
              <a:rPr lang="en-ID" dirty="0" err="1"/>
              <a:t>nasihat</a:t>
            </a:r>
            <a:r>
              <a:rPr lang="en-ID" dirty="0"/>
              <a:t>, info </a:t>
            </a:r>
            <a:r>
              <a:rPr lang="en-ID" dirty="0" err="1"/>
              <a:t>kajian</a:t>
            </a:r>
            <a:r>
              <a:rPr lang="en-ID" dirty="0"/>
              <a:t>, </a:t>
            </a:r>
            <a:r>
              <a:rPr lang="en-ID" dirty="0" err="1"/>
              <a:t>penggalangan</a:t>
            </a:r>
            <a:r>
              <a:rPr lang="en-ID" dirty="0"/>
              <a:t> </a:t>
            </a:r>
            <a:r>
              <a:rPr lang="en-ID" dirty="0" err="1"/>
              <a:t>donasi</a:t>
            </a:r>
            <a:r>
              <a:rPr lang="en-ID" dirty="0"/>
              <a:t>, </a:t>
            </a:r>
            <a:r>
              <a:rPr lang="en-ID" dirty="0" err="1"/>
              <a:t>dll</a:t>
            </a:r>
            <a:r>
              <a:rPr lang="en-ID" dirty="0"/>
              <a:t>.</a:t>
            </a:r>
          </a:p>
          <a:p>
            <a:r>
              <a:rPr lang="en-ID" dirty="0" err="1"/>
              <a:t>Shopee</a:t>
            </a:r>
            <a:r>
              <a:rPr lang="en-ID" dirty="0"/>
              <a:t> Affiliate / </a:t>
            </a:r>
            <a:r>
              <a:rPr lang="en-ID" dirty="0" err="1"/>
              <a:t>TikTok</a:t>
            </a:r>
            <a:r>
              <a:rPr lang="en-ID" dirty="0"/>
              <a:t> Affiliate + </a:t>
            </a:r>
            <a:r>
              <a:rPr lang="en-ID" dirty="0" err="1"/>
              <a:t>Dakwah</a:t>
            </a:r>
            <a:r>
              <a:rPr lang="en-ID" dirty="0"/>
              <a:t> ➤ Model </a:t>
            </a:r>
            <a:r>
              <a:rPr lang="en-ID" dirty="0" err="1"/>
              <a:t>berdakwah</a:t>
            </a:r>
            <a:r>
              <a:rPr lang="en-ID" dirty="0"/>
              <a:t> </a:t>
            </a:r>
            <a:r>
              <a:rPr lang="en-ID" dirty="0" err="1"/>
              <a:t>sekaligus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 </a:t>
            </a:r>
            <a:r>
              <a:rPr lang="en-ID" dirty="0" err="1"/>
              <a:t>umat</a:t>
            </a:r>
            <a:r>
              <a:rPr lang="en-ID" dirty="0"/>
              <a:t> (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produk</a:t>
            </a:r>
            <a:r>
              <a:rPr lang="en-ID" dirty="0"/>
              <a:t> </a:t>
            </a:r>
            <a:r>
              <a:rPr lang="en-ID" dirty="0" err="1"/>
              <a:t>Islami</a:t>
            </a:r>
            <a:r>
              <a:rPr lang="en-ID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12619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A53D2-8EE2-4EB9-99C3-F6C83135E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Ada </a:t>
            </a:r>
            <a:r>
              <a:rPr lang="en-ID" b="1" dirty="0" err="1"/>
              <a:t>berapa</a:t>
            </a:r>
            <a:r>
              <a:rPr lang="en-ID" b="1" dirty="0"/>
              <a:t> </a:t>
            </a:r>
            <a:r>
              <a:rPr lang="en-ID" b="1" dirty="0" err="1"/>
              <a:t>Kategori</a:t>
            </a:r>
            <a:r>
              <a:rPr lang="en-ID" b="1" dirty="0"/>
              <a:t>/</a:t>
            </a:r>
            <a:r>
              <a:rPr lang="en-ID" b="1" dirty="0" err="1"/>
              <a:t>Jenis</a:t>
            </a:r>
            <a:r>
              <a:rPr lang="en-ID" b="1" dirty="0"/>
              <a:t> </a:t>
            </a:r>
            <a:br>
              <a:rPr lang="en-ID" dirty="0"/>
            </a:br>
            <a:r>
              <a:rPr lang="en-ID" b="1" dirty="0" err="1"/>
              <a:t>Kreator</a:t>
            </a:r>
            <a:r>
              <a:rPr lang="en-ID" b="1" dirty="0"/>
              <a:t> </a:t>
            </a:r>
            <a:r>
              <a:rPr lang="en-ID" b="1" dirty="0" err="1"/>
              <a:t>Konten</a:t>
            </a:r>
            <a:r>
              <a:rPr lang="en-ID" b="1" dirty="0"/>
              <a:t>???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28BF3-4426-4C8E-80DF-B94BA2BB7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b="1" dirty="0" err="1"/>
              <a:t>Beberapa</a:t>
            </a:r>
            <a:r>
              <a:rPr lang="en-ID" b="1" dirty="0"/>
              <a:t> </a:t>
            </a:r>
            <a:r>
              <a:rPr lang="en-ID" b="1" dirty="0" err="1"/>
              <a:t>Kategori</a:t>
            </a:r>
            <a:r>
              <a:rPr lang="en-ID" b="1" dirty="0"/>
              <a:t>/</a:t>
            </a:r>
            <a:r>
              <a:rPr lang="en-ID" b="1" dirty="0" err="1"/>
              <a:t>Jenis</a:t>
            </a:r>
            <a:r>
              <a:rPr lang="en-ID" b="1" dirty="0"/>
              <a:t> </a:t>
            </a:r>
            <a:r>
              <a:rPr lang="en-ID" b="1" dirty="0" err="1"/>
              <a:t>Kreator</a:t>
            </a:r>
            <a:r>
              <a:rPr lang="en-ID" b="1" dirty="0"/>
              <a:t> </a:t>
            </a:r>
            <a:r>
              <a:rPr lang="en-ID" b="1" dirty="0" err="1"/>
              <a:t>Konten</a:t>
            </a:r>
            <a:endParaRPr lang="en-ID" dirty="0"/>
          </a:p>
          <a:p>
            <a:r>
              <a:rPr lang="en-ID" b="1" dirty="0"/>
              <a:t>Vlogger/Influencer</a:t>
            </a:r>
          </a:p>
          <a:p>
            <a:r>
              <a:rPr lang="en-ID" b="1" dirty="0"/>
              <a:t>Podcaster</a:t>
            </a:r>
          </a:p>
          <a:p>
            <a:r>
              <a:rPr lang="en-ID" b="1" dirty="0" err="1"/>
              <a:t>Streammer</a:t>
            </a:r>
            <a:endParaRPr lang="en-ID" b="1" dirty="0"/>
          </a:p>
          <a:p>
            <a:r>
              <a:rPr lang="en-ID" b="1" dirty="0"/>
              <a:t>Meme Creator</a:t>
            </a:r>
          </a:p>
          <a:p>
            <a:r>
              <a:rPr lang="en-ID" b="1" dirty="0"/>
              <a:t>Creator Educator</a:t>
            </a:r>
          </a:p>
          <a:p>
            <a:r>
              <a:rPr lang="en-ID" b="1" dirty="0"/>
              <a:t>Product Reviewer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254471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5B23F-8B1D-4951-9810-EA0218D4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Tantangan &amp; Peluang menjadi</a:t>
            </a:r>
            <a:br>
              <a:rPr lang="it-IT" b="1" dirty="0"/>
            </a:br>
            <a:r>
              <a:rPr lang="it-IT" b="1" dirty="0"/>
              <a:t>Content Creator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9208C-36BA-42B5-9414-4BE8ACF0D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ID" b="1" dirty="0"/>
              <a:t>Challenge</a:t>
            </a:r>
          </a:p>
          <a:p>
            <a:r>
              <a:rPr lang="en-ID" dirty="0" err="1"/>
              <a:t>Persaingan</a:t>
            </a:r>
            <a:r>
              <a:rPr lang="en-ID" dirty="0"/>
              <a:t> </a:t>
            </a:r>
            <a:r>
              <a:rPr lang="en-ID" dirty="0" err="1"/>
              <a:t>Ketat</a:t>
            </a:r>
            <a:endParaRPr lang="en-ID" dirty="0"/>
          </a:p>
          <a:p>
            <a:r>
              <a:rPr lang="en-ID" dirty="0" err="1"/>
              <a:t>Konsisten</a:t>
            </a:r>
            <a:r>
              <a:rPr lang="en-ID" dirty="0"/>
              <a:t> </a:t>
            </a:r>
            <a:r>
              <a:rPr lang="en-ID" dirty="0" err="1"/>
              <a:t>Ngonten</a:t>
            </a:r>
            <a:endParaRPr lang="en-ID" dirty="0"/>
          </a:p>
          <a:p>
            <a:r>
              <a:rPr lang="en-ID" dirty="0" err="1"/>
              <a:t>Relevan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Trend</a:t>
            </a:r>
          </a:p>
          <a:p>
            <a:r>
              <a:rPr lang="en-ID" dirty="0" err="1"/>
              <a:t>Algoritma</a:t>
            </a:r>
            <a:r>
              <a:rPr lang="en-ID" dirty="0"/>
              <a:t> Platform</a:t>
            </a:r>
          </a:p>
          <a:p>
            <a:r>
              <a:rPr lang="en-ID" dirty="0"/>
              <a:t>Income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stabil</a:t>
            </a:r>
            <a:endParaRPr lang="en-ID" dirty="0"/>
          </a:p>
          <a:p>
            <a:pPr marL="0" indent="0" algn="ctr">
              <a:buNone/>
            </a:pPr>
            <a:r>
              <a:rPr lang="en-ID" b="1" dirty="0"/>
              <a:t>Opportunity</a:t>
            </a:r>
          </a:p>
          <a:p>
            <a:r>
              <a:rPr lang="en-ID" dirty="0"/>
              <a:t>Multi Income</a:t>
            </a:r>
          </a:p>
          <a:p>
            <a:r>
              <a:rPr lang="en-ID" dirty="0" err="1"/>
              <a:t>Fleksibitilas</a:t>
            </a:r>
            <a:endParaRPr lang="en-ID" dirty="0"/>
          </a:p>
          <a:p>
            <a:r>
              <a:rPr lang="en-ID" dirty="0"/>
              <a:t>Personal Branding</a:t>
            </a:r>
          </a:p>
          <a:p>
            <a:r>
              <a:rPr lang="en-ID" dirty="0" err="1"/>
              <a:t>Kolaborasi</a:t>
            </a:r>
            <a:r>
              <a:rPr lang="en-ID" dirty="0"/>
              <a:t>/</a:t>
            </a:r>
            <a:r>
              <a:rPr lang="en-ID" dirty="0" err="1"/>
              <a:t>Relasi</a:t>
            </a:r>
            <a:endParaRPr lang="en-ID" dirty="0"/>
          </a:p>
          <a:p>
            <a:r>
              <a:rPr lang="en-ID" dirty="0"/>
              <a:t>Impact/Influence</a:t>
            </a:r>
          </a:p>
          <a:p>
            <a:r>
              <a:rPr lang="en-ID" dirty="0" err="1"/>
              <a:t>Karir</a:t>
            </a:r>
            <a:r>
              <a:rPr lang="en-ID" dirty="0"/>
              <a:t> Masa </a:t>
            </a:r>
            <a:r>
              <a:rPr lang="en-ID" dirty="0" err="1"/>
              <a:t>Depan</a:t>
            </a:r>
            <a:endParaRPr lang="en-ID" dirty="0"/>
          </a:p>
          <a:p>
            <a:pPr mar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355125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ED1A6-2F0A-40D4-8E78-864F475F9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Cara </a:t>
            </a:r>
            <a:r>
              <a:rPr lang="en-ID" b="1" dirty="0" err="1"/>
              <a:t>menentukan</a:t>
            </a:r>
            <a:r>
              <a:rPr lang="en-ID" b="1" dirty="0"/>
              <a:t> Niche Audience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6C6E2-86CB-474D-8522-23670A59F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D" b="1" dirty="0" err="1"/>
              <a:t>Kenali</a:t>
            </a:r>
            <a:r>
              <a:rPr lang="en-ID" b="1" dirty="0"/>
              <a:t> </a:t>
            </a:r>
            <a:r>
              <a:rPr lang="en-ID" b="1" dirty="0" err="1"/>
              <a:t>Minat</a:t>
            </a:r>
            <a:r>
              <a:rPr lang="en-ID" b="1" dirty="0"/>
              <a:t> &amp; </a:t>
            </a:r>
            <a:r>
              <a:rPr lang="en-ID" b="1" dirty="0" err="1"/>
              <a:t>Kepribadian</a:t>
            </a:r>
            <a:endParaRPr lang="en-ID" dirty="0"/>
          </a:p>
          <a:p>
            <a:r>
              <a:rPr lang="en-ID" dirty="0"/>
              <a:t>Hal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sering</a:t>
            </a:r>
            <a:r>
              <a:rPr lang="en-ID" dirty="0"/>
              <a:t> kalian </a:t>
            </a:r>
            <a:r>
              <a:rPr lang="en-ID" dirty="0" err="1"/>
              <a:t>bicarakan</a:t>
            </a:r>
            <a:r>
              <a:rPr lang="en-ID" dirty="0"/>
              <a:t>, </a:t>
            </a:r>
            <a:r>
              <a:rPr lang="en-ID" dirty="0" err="1"/>
              <a:t>suka</a:t>
            </a:r>
            <a:r>
              <a:rPr lang="en-ID" dirty="0"/>
              <a:t> </a:t>
            </a:r>
            <a:r>
              <a:rPr lang="en-ID" dirty="0" err="1"/>
              <a:t>dengan</a:t>
            </a:r>
            <a:br>
              <a:rPr lang="en-ID" dirty="0"/>
            </a:b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, kalian </a:t>
            </a:r>
            <a:r>
              <a:rPr lang="en-ID" dirty="0" err="1"/>
              <a:t>merasa</a:t>
            </a:r>
            <a:r>
              <a:rPr lang="en-ID" dirty="0"/>
              <a:t> passion dan excited </a:t>
            </a:r>
            <a:r>
              <a:rPr lang="en-ID" dirty="0" err="1"/>
              <a:t>saat</a:t>
            </a:r>
            <a:br>
              <a:rPr lang="en-ID" dirty="0"/>
            </a:br>
            <a:r>
              <a:rPr lang="en-ID" dirty="0" err="1"/>
              <a:t>membicarakan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obrolan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yang </a:t>
            </a:r>
            <a:r>
              <a:rPr lang="en-ID" dirty="0" err="1"/>
              <a:t>nggak</a:t>
            </a:r>
            <a:r>
              <a:rPr lang="en-ID" dirty="0"/>
              <a:t> </a:t>
            </a:r>
            <a:r>
              <a:rPr lang="en-ID" dirty="0" err="1"/>
              <a:t>akan</a:t>
            </a:r>
            <a:br>
              <a:rPr lang="en-ID" dirty="0"/>
            </a:br>
            <a:r>
              <a:rPr lang="en-ID" dirty="0" err="1"/>
              <a:t>pernah</a:t>
            </a:r>
            <a:r>
              <a:rPr lang="en-ID" dirty="0"/>
              <a:t> </a:t>
            </a:r>
            <a:r>
              <a:rPr lang="en-ID" dirty="0" err="1"/>
              <a:t>habis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unlimited, kalian </a:t>
            </a:r>
            <a:r>
              <a:rPr lang="en-ID" dirty="0" err="1"/>
              <a:t>nyaman</a:t>
            </a:r>
            <a:r>
              <a:rPr lang="en-ID" dirty="0"/>
              <a:t> </a:t>
            </a:r>
            <a:r>
              <a:rPr lang="en-ID" dirty="0" err="1"/>
              <a:t>dengan</a:t>
            </a:r>
            <a:br>
              <a:rPr lang="en-ID" dirty="0"/>
            </a:b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, kalian juga punya skill </a:t>
            </a:r>
            <a:r>
              <a:rPr lang="en-ID" dirty="0" err="1"/>
              <a:t>disitu</a:t>
            </a:r>
            <a:r>
              <a:rPr lang="en-ID" dirty="0"/>
              <a:t> dan </a:t>
            </a:r>
            <a:r>
              <a:rPr lang="en-ID" dirty="0" err="1"/>
              <a:t>bisa</a:t>
            </a:r>
            <a:br>
              <a:rPr lang="en-ID" dirty="0"/>
            </a:br>
            <a:r>
              <a:rPr lang="en-ID" dirty="0" err="1"/>
              <a:t>jadi</a:t>
            </a:r>
            <a:r>
              <a:rPr lang="en-ID" dirty="0"/>
              <a:t> </a:t>
            </a:r>
            <a:r>
              <a:rPr lang="en-ID" dirty="0" err="1"/>
              <a:t>hobi</a:t>
            </a:r>
            <a:r>
              <a:rPr lang="en-ID" dirty="0"/>
              <a:t> kalian.</a:t>
            </a:r>
          </a:p>
          <a:p>
            <a:r>
              <a:rPr lang="en-ID" b="1" dirty="0" err="1"/>
              <a:t>Contoh</a:t>
            </a:r>
            <a:r>
              <a:rPr lang="en-ID" b="1" dirty="0"/>
              <a:t> :</a:t>
            </a:r>
            <a:endParaRPr lang="en-ID" dirty="0"/>
          </a:p>
          <a:p>
            <a:r>
              <a:rPr lang="en-ID" dirty="0"/>
              <a:t>“</a:t>
            </a:r>
            <a:r>
              <a:rPr lang="en-ID" dirty="0" err="1"/>
              <a:t>Hobi</a:t>
            </a:r>
            <a:r>
              <a:rPr lang="en-ID" dirty="0"/>
              <a:t> </a:t>
            </a:r>
            <a:r>
              <a:rPr lang="en-ID" dirty="0" err="1"/>
              <a:t>ngobrolin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dan Trend di </a:t>
            </a:r>
            <a:r>
              <a:rPr lang="en-ID" dirty="0" err="1"/>
              <a:t>Sosial</a:t>
            </a:r>
            <a:r>
              <a:rPr lang="en-ID" dirty="0"/>
              <a:t> Media,</a:t>
            </a:r>
            <a:br>
              <a:rPr lang="en-ID" dirty="0"/>
            </a:br>
            <a:r>
              <a:rPr lang="en-ID" dirty="0"/>
              <a:t>punya skill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yang engaging,</a:t>
            </a:r>
            <a:br>
              <a:rPr lang="en-ID" dirty="0"/>
            </a:br>
            <a:r>
              <a:rPr lang="en-ID" dirty="0" err="1"/>
              <a:t>faham</a:t>
            </a:r>
            <a:r>
              <a:rPr lang="en-ID" dirty="0"/>
              <a:t> dan </a:t>
            </a:r>
            <a:r>
              <a:rPr lang="en-ID" dirty="0" err="1"/>
              <a:t>mengerti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trend </a:t>
            </a:r>
            <a:r>
              <a:rPr lang="en-ID" dirty="0" err="1"/>
              <a:t>sosial</a:t>
            </a:r>
            <a:r>
              <a:rPr lang="en-ID" dirty="0"/>
              <a:t> media,</a:t>
            </a:r>
            <a:br>
              <a:rPr lang="en-ID" dirty="0"/>
            </a:br>
            <a:r>
              <a:rPr lang="en-ID" dirty="0"/>
              <a:t>passion </a:t>
            </a:r>
            <a:r>
              <a:rPr lang="en-ID" dirty="0" err="1"/>
              <a:t>dengan</a:t>
            </a:r>
            <a:r>
              <a:rPr lang="en-ID" dirty="0"/>
              <a:t> dunia digital,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pengalaman</a:t>
            </a:r>
            <a:r>
              <a:rPr lang="en-ID" dirty="0"/>
              <a:t> dan</a:t>
            </a:r>
            <a:br>
              <a:rPr lang="en-ID" dirty="0"/>
            </a:br>
            <a:r>
              <a:rPr lang="en-ID" dirty="0" err="1"/>
              <a:t>sertifikasi</a:t>
            </a:r>
            <a:r>
              <a:rPr lang="en-ID" dirty="0"/>
              <a:t> juga”</a:t>
            </a:r>
          </a:p>
        </p:txBody>
      </p:sp>
    </p:spTree>
    <p:extLst>
      <p:ext uri="{BB962C8B-B14F-4D97-AF65-F5344CB8AC3E}">
        <p14:creationId xmlns:p14="http://schemas.microsoft.com/office/powerpoint/2010/main" val="9440357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7E52AC-F903-401C-B823-E2BEA47A8E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692" y="393895"/>
            <a:ext cx="8496886" cy="6161650"/>
          </a:xfrm>
        </p:spPr>
      </p:pic>
    </p:spTree>
    <p:extLst>
      <p:ext uri="{BB962C8B-B14F-4D97-AF65-F5344CB8AC3E}">
        <p14:creationId xmlns:p14="http://schemas.microsoft.com/office/powerpoint/2010/main" val="8716480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D2ED7-EA4D-438D-AB51-8109E3130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err="1"/>
              <a:t>Tentukan</a:t>
            </a:r>
            <a:r>
              <a:rPr lang="en-ID" b="1" dirty="0"/>
              <a:t> juga Personal Branding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DE7B4-0DEB-4C58-A37C-36FF1F471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D" b="1" dirty="0" err="1"/>
              <a:t>Tentukan</a:t>
            </a:r>
            <a:r>
              <a:rPr lang="en-ID" b="1" dirty="0"/>
              <a:t> Gaya dan </a:t>
            </a:r>
            <a:r>
              <a:rPr lang="en-ID" b="1" dirty="0" err="1"/>
              <a:t>Karakter</a:t>
            </a:r>
            <a:endParaRPr lang="en-ID" dirty="0"/>
          </a:p>
          <a:p>
            <a:r>
              <a:rPr lang="en-ID" dirty="0"/>
              <a:t>Visual Brand, </a:t>
            </a:r>
            <a:r>
              <a:rPr lang="en-ID" dirty="0" err="1"/>
              <a:t>Teknis</a:t>
            </a:r>
            <a:r>
              <a:rPr lang="en-ID" dirty="0"/>
              <a:t> Editing, </a:t>
            </a:r>
            <a:r>
              <a:rPr lang="en-ID" dirty="0" err="1"/>
              <a:t>Pakaian</a:t>
            </a:r>
            <a:r>
              <a:rPr lang="en-ID" dirty="0"/>
              <a:t> </a:t>
            </a:r>
            <a:r>
              <a:rPr lang="en-ID" dirty="0" err="1"/>
              <a:t>mungkin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ditiru</a:t>
            </a:r>
            <a:r>
              <a:rPr lang="en-ID" dirty="0"/>
              <a:t>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,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orang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keunikannya</a:t>
            </a:r>
            <a:r>
              <a:rPr lang="en-ID" dirty="0"/>
              <a:t> </a:t>
            </a:r>
            <a:r>
              <a:rPr lang="en-ID" dirty="0" err="1"/>
              <a:t>masing-masing</a:t>
            </a:r>
            <a:r>
              <a:rPr lang="en-ID" dirty="0"/>
              <a:t>, </a:t>
            </a:r>
            <a:r>
              <a:rPr lang="en-ID" dirty="0" err="1"/>
              <a:t>jadi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yang </a:t>
            </a:r>
            <a:r>
              <a:rPr lang="en-ID" dirty="0" err="1"/>
              <a:t>ingin</a:t>
            </a:r>
            <a:r>
              <a:rPr lang="en-ID" dirty="0"/>
              <a:t> kalian </a:t>
            </a:r>
            <a:r>
              <a:rPr lang="en-ID" dirty="0" err="1"/>
              <a:t>tonjolkan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kalian.</a:t>
            </a:r>
          </a:p>
          <a:p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Karakter</a:t>
            </a:r>
            <a:endParaRPr lang="en-ID" dirty="0"/>
          </a:p>
          <a:p>
            <a:r>
              <a:rPr lang="en-ID" b="1" dirty="0" err="1"/>
              <a:t>Blak-blakan</a:t>
            </a:r>
            <a:r>
              <a:rPr lang="en-ID" b="1" dirty="0"/>
              <a:t> &amp; Frontal</a:t>
            </a:r>
          </a:p>
          <a:p>
            <a:r>
              <a:rPr lang="en-ID" b="1" dirty="0"/>
              <a:t>Jail/</a:t>
            </a:r>
            <a:r>
              <a:rPr lang="en-ID" b="1" dirty="0" err="1"/>
              <a:t>Usil</a:t>
            </a:r>
            <a:endParaRPr lang="en-ID" b="1" dirty="0"/>
          </a:p>
          <a:p>
            <a:r>
              <a:rPr lang="en-ID" b="1" dirty="0" err="1"/>
              <a:t>Idealis</a:t>
            </a:r>
            <a:r>
              <a:rPr lang="en-ID" b="1" dirty="0"/>
              <a:t> &amp; </a:t>
            </a:r>
            <a:r>
              <a:rPr lang="en-ID" b="1" dirty="0" err="1"/>
              <a:t>Kritis</a:t>
            </a:r>
            <a:endParaRPr lang="en-ID" b="1" dirty="0"/>
          </a:p>
          <a:p>
            <a:r>
              <a:rPr lang="en-ID" b="1" dirty="0"/>
              <a:t>Ceria &amp; </a:t>
            </a:r>
            <a:r>
              <a:rPr lang="en-ID" b="1" dirty="0" err="1"/>
              <a:t>Lebay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1704221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4F9C8-DFCD-4530-A419-199A0CCB8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/>
              <a:t>Seberapa</a:t>
            </a:r>
            <a:r>
              <a:rPr lang="en-ID" b="1" dirty="0"/>
              <a:t> </a:t>
            </a:r>
            <a:r>
              <a:rPr lang="en-ID" b="1" dirty="0" err="1"/>
              <a:t>Penting</a:t>
            </a:r>
            <a:r>
              <a:rPr lang="en-ID" b="1" dirty="0"/>
              <a:t> Personal Branding?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4302F-835A-4023-813D-9E1C2D06C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D" dirty="0"/>
              <a:t>Di era digital,</a:t>
            </a:r>
            <a:r>
              <a:rPr lang="en-ID" b="1" dirty="0"/>
              <a:t> personal branding</a:t>
            </a:r>
            <a:r>
              <a:rPr lang="en-ID" dirty="0"/>
              <a:t> 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menonjol</a:t>
            </a:r>
            <a:r>
              <a:rPr lang="en-ID" dirty="0"/>
              <a:t> di </a:t>
            </a:r>
            <a:r>
              <a:rPr lang="en-ID" dirty="0" err="1"/>
              <a:t>tengah</a:t>
            </a:r>
            <a:r>
              <a:rPr lang="en-ID" dirty="0"/>
              <a:t> </a:t>
            </a:r>
            <a:r>
              <a:rPr lang="en-ID" dirty="0" err="1"/>
              <a:t>keramaian</a:t>
            </a:r>
            <a:r>
              <a:rPr lang="en-ID" dirty="0"/>
              <a:t>. </a:t>
            </a: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yang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peluang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, </a:t>
            </a:r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pebisnis</a:t>
            </a:r>
            <a:r>
              <a:rPr lang="en-ID" dirty="0"/>
              <a:t> </a:t>
            </a:r>
            <a:r>
              <a:rPr lang="en-ID" dirty="0" err="1"/>
              <a:t>pemula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influencer di media </a:t>
            </a:r>
            <a:r>
              <a:rPr lang="en-ID" dirty="0" err="1"/>
              <a:t>sosial</a:t>
            </a:r>
            <a:r>
              <a:rPr lang="en-ID" dirty="0"/>
              <a:t>, personal branding </a:t>
            </a:r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persepsi</a:t>
            </a:r>
            <a:r>
              <a:rPr lang="en-ID" dirty="0"/>
              <a:t> orang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.</a:t>
            </a:r>
          </a:p>
          <a:p>
            <a:r>
              <a:rPr lang="en-ID" dirty="0" err="1"/>
              <a:t>Dengan</a:t>
            </a:r>
            <a:r>
              <a:rPr lang="en-ID" dirty="0"/>
              <a:t> </a:t>
            </a:r>
            <a:r>
              <a:rPr lang="en-ID" b="1" dirty="0"/>
              <a:t>personal branding yang </a:t>
            </a:r>
            <a:r>
              <a:rPr lang="en-ID" b="1" dirty="0" err="1"/>
              <a:t>kuat</a:t>
            </a:r>
            <a:r>
              <a:rPr lang="en-ID" b="1" dirty="0"/>
              <a:t>,</a:t>
            </a:r>
            <a:r>
              <a:rPr lang="en-ID" dirty="0"/>
              <a:t> 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kepercayaan</a:t>
            </a:r>
            <a:r>
              <a:rPr lang="en-ID" dirty="0"/>
              <a:t>, </a:t>
            </a:r>
            <a:r>
              <a:rPr lang="en-ID" dirty="0" err="1"/>
              <a:t>otoritas</a:t>
            </a:r>
            <a:r>
              <a:rPr lang="en-ID" dirty="0"/>
              <a:t>, dan </a:t>
            </a:r>
            <a:r>
              <a:rPr lang="en-ID" dirty="0" err="1"/>
              <a:t>kesan</a:t>
            </a:r>
            <a:r>
              <a:rPr lang="en-ID" dirty="0"/>
              <a:t> </a:t>
            </a:r>
            <a:r>
              <a:rPr lang="en-ID" dirty="0" err="1"/>
              <a:t>pertama</a:t>
            </a:r>
            <a:r>
              <a:rPr lang="en-ID" dirty="0"/>
              <a:t> yang </a:t>
            </a:r>
            <a:r>
              <a:rPr lang="en-ID" dirty="0" err="1"/>
              <a:t>tak</a:t>
            </a:r>
            <a:r>
              <a:rPr lang="en-ID" dirty="0"/>
              <a:t> </a:t>
            </a:r>
            <a:r>
              <a:rPr lang="en-ID" dirty="0" err="1"/>
              <a:t>terlupakan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28722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2C52-AB0E-4ECC-B289-3B368196A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/>
              <a:t>Strategi</a:t>
            </a:r>
            <a:r>
              <a:rPr lang="en-ID" b="1" dirty="0"/>
              <a:t> </a:t>
            </a:r>
            <a:r>
              <a:rPr lang="en-ID" b="1" dirty="0" err="1"/>
              <a:t>membuat</a:t>
            </a:r>
            <a:r>
              <a:rPr lang="en-ID" b="1" dirty="0"/>
              <a:t> </a:t>
            </a:r>
            <a:r>
              <a:rPr lang="en-ID" b="1" dirty="0" err="1"/>
              <a:t>Konten</a:t>
            </a:r>
            <a:r>
              <a:rPr lang="en-ID" b="1" dirty="0"/>
              <a:t> </a:t>
            </a:r>
            <a:br>
              <a:rPr lang="en-ID" dirty="0"/>
            </a:br>
            <a:r>
              <a:rPr lang="en-ID" b="1" dirty="0"/>
              <a:t>yang </a:t>
            </a:r>
            <a:r>
              <a:rPr lang="en-ID" b="1" dirty="0" err="1"/>
              <a:t>menarik</a:t>
            </a:r>
            <a:r>
              <a:rPr lang="en-ID" b="1" dirty="0"/>
              <a:t> di </a:t>
            </a:r>
            <a:r>
              <a:rPr lang="en-ID" b="1" dirty="0" err="1"/>
              <a:t>Sosial</a:t>
            </a:r>
            <a:r>
              <a:rPr lang="en-ID" b="1" dirty="0"/>
              <a:t> Media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0649B-DE89-411D-9E2D-2577DF022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b="1" dirty="0" err="1"/>
              <a:t>Buat</a:t>
            </a:r>
            <a:r>
              <a:rPr lang="en-ID" b="1" dirty="0"/>
              <a:t> </a:t>
            </a:r>
            <a:r>
              <a:rPr lang="en-ID" b="1" dirty="0" err="1"/>
              <a:t>Konten</a:t>
            </a:r>
            <a:r>
              <a:rPr lang="en-ID" b="1" dirty="0"/>
              <a:t> yang </a:t>
            </a:r>
            <a:r>
              <a:rPr lang="en-ID" b="1" dirty="0" err="1"/>
              <a:t>menjual</a:t>
            </a:r>
            <a:endParaRPr lang="en-ID" dirty="0"/>
          </a:p>
          <a:p>
            <a:r>
              <a:rPr lang="en-ID" b="1" dirty="0" err="1"/>
              <a:t>Gunakan</a:t>
            </a:r>
            <a:r>
              <a:rPr lang="en-ID" b="1" dirty="0"/>
              <a:t> Hook yang </a:t>
            </a:r>
            <a:r>
              <a:rPr lang="en-ID" b="1" dirty="0" err="1"/>
              <a:t>Kontroversial</a:t>
            </a:r>
            <a:endParaRPr lang="en-ID" b="1" dirty="0"/>
          </a:p>
          <a:p>
            <a:r>
              <a:rPr lang="en-ID" b="1" dirty="0"/>
              <a:t>Relate </a:t>
            </a:r>
            <a:r>
              <a:rPr lang="en-ID" b="1" dirty="0" err="1"/>
              <a:t>dengan</a:t>
            </a:r>
            <a:r>
              <a:rPr lang="en-ID" b="1" dirty="0"/>
              <a:t> Audience</a:t>
            </a:r>
          </a:p>
          <a:p>
            <a:r>
              <a:rPr lang="en-ID" b="1" dirty="0" err="1"/>
              <a:t>Buat</a:t>
            </a:r>
            <a:r>
              <a:rPr lang="en-ID" b="1" dirty="0"/>
              <a:t> CTA yang </a:t>
            </a:r>
            <a:r>
              <a:rPr lang="en-ID" b="1" dirty="0" err="1"/>
              <a:t>bikin</a:t>
            </a:r>
            <a:r>
              <a:rPr lang="en-ID" b="1" dirty="0"/>
              <a:t> </a:t>
            </a:r>
            <a:r>
              <a:rPr lang="en-ID" b="1" dirty="0" err="1"/>
              <a:t>penasaran</a:t>
            </a:r>
            <a:endParaRPr lang="en-ID" dirty="0"/>
          </a:p>
          <a:p>
            <a:endParaRPr lang="en-ID" dirty="0"/>
          </a:p>
          <a:p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670119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1E3CE-7FE0-44A5-93CE-E5CAE294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ID" b="1" dirty="0" err="1"/>
              <a:t>Pahami</a:t>
            </a:r>
            <a:r>
              <a:rPr lang="en-ID" b="1" dirty="0"/>
              <a:t> </a:t>
            </a:r>
            <a:r>
              <a:rPr lang="en-ID" b="1" dirty="0" err="1"/>
              <a:t>Psikologis</a:t>
            </a:r>
            <a:r>
              <a:rPr lang="en-ID" b="1" dirty="0"/>
              <a:t> </a:t>
            </a:r>
            <a:r>
              <a:rPr lang="en-ID" b="1" dirty="0" err="1"/>
              <a:t>Manusia</a:t>
            </a:r>
            <a:r>
              <a:rPr lang="en-ID" b="1" dirty="0"/>
              <a:t>, </a:t>
            </a:r>
            <a:br>
              <a:rPr lang="en-ID" dirty="0"/>
            </a:br>
            <a:r>
              <a:rPr lang="en-ID" b="1" dirty="0" err="1"/>
              <a:t>Untuk</a:t>
            </a:r>
            <a:r>
              <a:rPr lang="en-ID" b="1" dirty="0"/>
              <a:t> </a:t>
            </a:r>
            <a:r>
              <a:rPr lang="en-ID" b="1" dirty="0" err="1"/>
              <a:t>Membuat</a:t>
            </a:r>
            <a:r>
              <a:rPr lang="en-ID" b="1" dirty="0"/>
              <a:t> </a:t>
            </a:r>
            <a:r>
              <a:rPr lang="en-ID" b="1" dirty="0" err="1"/>
              <a:t>Konten</a:t>
            </a:r>
            <a:r>
              <a:rPr lang="en-ID" b="1" dirty="0"/>
              <a:t> yang </a:t>
            </a:r>
            <a:r>
              <a:rPr lang="en-ID" b="1" dirty="0" err="1"/>
              <a:t>Menarik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7FC01-5497-4C36-B172-BBA4B68C0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92500" lnSpcReduction="20000"/>
          </a:bodyPr>
          <a:lstStyle/>
          <a:p>
            <a:r>
              <a:rPr lang="en-ID" b="1" dirty="0"/>
              <a:t>Health</a:t>
            </a:r>
          </a:p>
          <a:p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terlihat</a:t>
            </a:r>
            <a:r>
              <a:rPr lang="en-ID" dirty="0"/>
              <a:t> </a:t>
            </a:r>
            <a:r>
              <a:rPr lang="en-ID" dirty="0" err="1"/>
              <a:t>cantik</a:t>
            </a:r>
            <a:r>
              <a:rPr lang="en-ID" dirty="0"/>
              <a:t>, </a:t>
            </a:r>
            <a:r>
              <a:rPr lang="en-ID" dirty="0" err="1"/>
              <a:t>ganteng</a:t>
            </a:r>
            <a:r>
              <a:rPr lang="en-ID" dirty="0"/>
              <a:t>, </a:t>
            </a:r>
            <a:r>
              <a:rPr lang="en-ID" dirty="0" err="1"/>
              <a:t>rupawan,sehat</a:t>
            </a:r>
            <a:r>
              <a:rPr lang="en-ID" dirty="0"/>
              <a:t>, </a:t>
            </a:r>
            <a:r>
              <a:rPr lang="en-ID" dirty="0" err="1"/>
              <a:t>awet</a:t>
            </a:r>
            <a:r>
              <a:rPr lang="en-ID" dirty="0"/>
              <a:t> </a:t>
            </a:r>
            <a:r>
              <a:rPr lang="en-ID" dirty="0" err="1"/>
              <a:t>muda,sixpack</a:t>
            </a:r>
            <a:r>
              <a:rPr lang="en-ID" dirty="0"/>
              <a:t>, </a:t>
            </a:r>
            <a:r>
              <a:rPr lang="en-ID" dirty="0" err="1"/>
              <a:t>hidup</a:t>
            </a:r>
            <a:r>
              <a:rPr lang="en-ID" dirty="0"/>
              <a:t> </a:t>
            </a:r>
            <a:r>
              <a:rPr lang="en-ID" dirty="0" err="1"/>
              <a:t>abadi,dan</a:t>
            </a:r>
            <a:r>
              <a:rPr lang="en-ID" dirty="0"/>
              <a:t> </a:t>
            </a:r>
            <a:r>
              <a:rPr lang="en-ID" dirty="0" err="1"/>
              <a:t>bugar</a:t>
            </a:r>
            <a:endParaRPr lang="en-ID" dirty="0"/>
          </a:p>
          <a:p>
            <a:r>
              <a:rPr lang="en-ID" b="1" dirty="0"/>
              <a:t>Wealth</a:t>
            </a:r>
          </a:p>
          <a:p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terlihat</a:t>
            </a:r>
            <a:r>
              <a:rPr lang="en-ID" dirty="0"/>
              <a:t> </a:t>
            </a:r>
            <a:r>
              <a:rPr lang="en-ID" dirty="0" err="1"/>
              <a:t>kaya,sukses</a:t>
            </a:r>
            <a:r>
              <a:rPr lang="en-ID" dirty="0"/>
              <a:t>,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uang</a:t>
            </a:r>
            <a:r>
              <a:rPr lang="en-ID" dirty="0"/>
              <a:t>, </a:t>
            </a:r>
          </a:p>
          <a:p>
            <a:r>
              <a:rPr lang="en-ID" dirty="0"/>
              <a:t>100 </a:t>
            </a:r>
            <a:r>
              <a:rPr lang="en-ID" dirty="0" err="1"/>
              <a:t>juta</a:t>
            </a:r>
            <a:r>
              <a:rPr lang="en-ID" dirty="0"/>
              <a:t> </a:t>
            </a:r>
            <a:r>
              <a:rPr lang="en-ID" dirty="0" err="1"/>
              <a:t>pertama</a:t>
            </a:r>
            <a:r>
              <a:rPr lang="en-ID" dirty="0"/>
              <a:t> di </a:t>
            </a:r>
            <a:r>
              <a:rPr lang="en-ID" dirty="0" err="1"/>
              <a:t>usia</a:t>
            </a:r>
            <a:r>
              <a:rPr lang="en-ID" dirty="0"/>
              <a:t> 20 </a:t>
            </a:r>
            <a:r>
              <a:rPr lang="en-ID" dirty="0" err="1"/>
              <a:t>tahun</a:t>
            </a:r>
            <a:r>
              <a:rPr lang="en-ID" dirty="0"/>
              <a:t>,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beli</a:t>
            </a:r>
            <a:br>
              <a:rPr lang="en-ID" dirty="0"/>
            </a:br>
            <a:r>
              <a:rPr lang="en-ID" dirty="0" err="1"/>
              <a:t>rumah</a:t>
            </a:r>
            <a:r>
              <a:rPr lang="en-ID" dirty="0"/>
              <a:t>, </a:t>
            </a:r>
            <a:r>
              <a:rPr lang="en-ID" dirty="0" err="1"/>
              <a:t>hidup</a:t>
            </a:r>
            <a:r>
              <a:rPr lang="en-ID" dirty="0"/>
              <a:t> </a:t>
            </a:r>
            <a:r>
              <a:rPr lang="en-ID" dirty="0" err="1"/>
              <a:t>mewah</a:t>
            </a:r>
            <a:endParaRPr lang="en-ID" dirty="0"/>
          </a:p>
          <a:p>
            <a:r>
              <a:rPr lang="en-ID" b="1" dirty="0"/>
              <a:t>Relationship</a:t>
            </a:r>
          </a:p>
          <a:p>
            <a:r>
              <a:rPr lang="sv-SE" dirty="0"/>
              <a:t>Hubungan Harmonis, Drama, Ghibah, Perceraian, Percintaan, Persahabatan, Konflik, Kepoin hidup orang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41869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A98180-8190-4D00-A3A1-C9448925EF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896" y="422031"/>
            <a:ext cx="8482818" cy="5964701"/>
          </a:xfrm>
        </p:spPr>
      </p:pic>
    </p:spTree>
    <p:extLst>
      <p:ext uri="{BB962C8B-B14F-4D97-AF65-F5344CB8AC3E}">
        <p14:creationId xmlns:p14="http://schemas.microsoft.com/office/powerpoint/2010/main" val="41730475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E0E98-97F4-4557-B5E5-8D19C8E51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Formula </a:t>
            </a:r>
            <a:r>
              <a:rPr lang="en-ID" b="1" dirty="0" err="1"/>
              <a:t>Konten</a:t>
            </a:r>
            <a:r>
              <a:rPr lang="en-ID" b="1" dirty="0"/>
              <a:t> Viral </a:t>
            </a:r>
            <a:br>
              <a:rPr lang="en-ID" dirty="0"/>
            </a:br>
            <a:r>
              <a:rPr lang="en-ID" b="1" dirty="0"/>
              <a:t>di </a:t>
            </a:r>
            <a:r>
              <a:rPr lang="en-ID" b="1" dirty="0" err="1"/>
              <a:t>Sosial</a:t>
            </a:r>
            <a:r>
              <a:rPr lang="en-ID" b="1" dirty="0"/>
              <a:t> Media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A0129-D02B-48F6-B728-28E09776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ID" dirty="0"/>
              <a:t>Hook </a:t>
            </a:r>
            <a:r>
              <a:rPr lang="en-ID" dirty="0" err="1"/>
              <a:t>Menarik</a:t>
            </a:r>
            <a:r>
              <a:rPr lang="en-ID" dirty="0"/>
              <a:t>!</a:t>
            </a:r>
          </a:p>
          <a:p>
            <a:r>
              <a:rPr lang="en-ID" b="1" dirty="0"/>
              <a:t>How To (Easy Step) Hook</a:t>
            </a:r>
            <a:endParaRPr lang="en-ID" dirty="0"/>
          </a:p>
          <a:p>
            <a:r>
              <a:rPr lang="en-ID" b="1" dirty="0" err="1"/>
              <a:t>Contoh</a:t>
            </a:r>
            <a:r>
              <a:rPr lang="en-ID" b="1" dirty="0"/>
              <a:t> :</a:t>
            </a:r>
            <a:r>
              <a:rPr lang="en-ID" dirty="0"/>
              <a:t> </a:t>
            </a:r>
          </a:p>
          <a:p>
            <a:r>
              <a:rPr lang="en-ID" dirty="0"/>
              <a:t>“Cara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dapetin</a:t>
            </a:r>
            <a:r>
              <a:rPr lang="en-ID" dirty="0"/>
              <a:t> </a:t>
            </a:r>
            <a:r>
              <a:rPr lang="en-ID" dirty="0" err="1"/>
              <a:t>uang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rumah</a:t>
            </a:r>
            <a:r>
              <a:rPr lang="en-ID" dirty="0"/>
              <a:t> </a:t>
            </a:r>
            <a:r>
              <a:rPr lang="en-ID" dirty="0" err="1"/>
              <a:t>aja</a:t>
            </a:r>
            <a:r>
              <a:rPr lang="en-ID" dirty="0"/>
              <a:t>”</a:t>
            </a:r>
          </a:p>
          <a:p>
            <a:r>
              <a:rPr lang="en-ID" b="1" dirty="0"/>
              <a:t>Transformation Hook</a:t>
            </a:r>
            <a:endParaRPr lang="en-ID" dirty="0"/>
          </a:p>
          <a:p>
            <a:r>
              <a:rPr lang="en-ID" b="1" dirty="0" err="1"/>
              <a:t>Contoh</a:t>
            </a:r>
            <a:r>
              <a:rPr lang="en-ID" b="1" dirty="0"/>
              <a:t> :</a:t>
            </a:r>
            <a:r>
              <a:rPr lang="en-ID" dirty="0"/>
              <a:t> </a:t>
            </a:r>
          </a:p>
          <a:p>
            <a:r>
              <a:rPr lang="en-ID" dirty="0"/>
              <a:t>“</a:t>
            </a:r>
            <a:r>
              <a:rPr lang="en-ID" dirty="0" err="1"/>
              <a:t>Lakukan</a:t>
            </a:r>
            <a:r>
              <a:rPr lang="en-ID" dirty="0"/>
              <a:t> 3 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biar</a:t>
            </a:r>
            <a:r>
              <a:rPr lang="en-ID" dirty="0"/>
              <a:t> </a:t>
            </a:r>
            <a:r>
              <a:rPr lang="en-ID" dirty="0" err="1"/>
              <a:t>dapetin</a:t>
            </a:r>
            <a:r>
              <a:rPr lang="en-ID" dirty="0"/>
              <a:t> 10K followers”</a:t>
            </a:r>
          </a:p>
          <a:p>
            <a:r>
              <a:rPr lang="en-ID" b="1" dirty="0"/>
              <a:t>Negative Hook</a:t>
            </a:r>
            <a:endParaRPr lang="en-ID" dirty="0"/>
          </a:p>
          <a:p>
            <a:r>
              <a:rPr lang="en-ID" b="1" dirty="0" err="1"/>
              <a:t>Contoh</a:t>
            </a:r>
            <a:r>
              <a:rPr lang="en-ID" b="1" dirty="0"/>
              <a:t> :</a:t>
            </a:r>
            <a:r>
              <a:rPr lang="en-ID" dirty="0"/>
              <a:t> </a:t>
            </a:r>
          </a:p>
          <a:p>
            <a:r>
              <a:rPr lang="en-ID" dirty="0"/>
              <a:t>“Stop </a:t>
            </a:r>
            <a:r>
              <a:rPr lang="en-ID" dirty="0" err="1"/>
              <a:t>lakuin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kamu</a:t>
            </a:r>
            <a:r>
              <a:rPr lang="en-ID" dirty="0"/>
              <a:t> </a:t>
            </a:r>
            <a:r>
              <a:rPr lang="en-ID" dirty="0" err="1"/>
              <a:t>nggak</a:t>
            </a:r>
            <a:r>
              <a:rPr lang="en-ID" dirty="0"/>
              <a:t> </a:t>
            </a:r>
            <a:r>
              <a:rPr lang="en-ID" dirty="0" err="1"/>
              <a:t>mau</a:t>
            </a:r>
            <a:r>
              <a:rPr lang="en-ID" dirty="0"/>
              <a:t> </a:t>
            </a:r>
            <a:r>
              <a:rPr lang="en-ID" dirty="0" err="1"/>
              <a:t>mati</a:t>
            </a:r>
            <a:r>
              <a:rPr lang="en-ID" dirty="0"/>
              <a:t> </a:t>
            </a:r>
            <a:r>
              <a:rPr lang="en-ID" dirty="0" err="1"/>
              <a:t>konyol</a:t>
            </a:r>
            <a:r>
              <a:rPr lang="en-ID" dirty="0"/>
              <a:t>!”</a:t>
            </a:r>
          </a:p>
        </p:txBody>
      </p:sp>
    </p:spTree>
    <p:extLst>
      <p:ext uri="{BB962C8B-B14F-4D97-AF65-F5344CB8AC3E}">
        <p14:creationId xmlns:p14="http://schemas.microsoft.com/office/powerpoint/2010/main" val="546714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D53D2-40C9-47E4-A33E-5AB3525C2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Formula </a:t>
            </a:r>
            <a:r>
              <a:rPr lang="en-ID" b="1" dirty="0" err="1"/>
              <a:t>Konten</a:t>
            </a:r>
            <a:r>
              <a:rPr lang="en-ID" b="1" dirty="0"/>
              <a:t> Viral </a:t>
            </a:r>
            <a:br>
              <a:rPr lang="en-ID" dirty="0"/>
            </a:br>
            <a:r>
              <a:rPr lang="en-ID" b="1" dirty="0"/>
              <a:t>di </a:t>
            </a:r>
            <a:r>
              <a:rPr lang="en-ID" b="1" dirty="0" err="1"/>
              <a:t>Sosial</a:t>
            </a:r>
            <a:r>
              <a:rPr lang="en-ID" b="1" dirty="0"/>
              <a:t> Media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FA4D1-8E9A-4436-B1FE-6139F05DD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D" b="1" dirty="0"/>
              <a:t>Comparison Hook</a:t>
            </a:r>
            <a:endParaRPr lang="en-ID" dirty="0"/>
          </a:p>
          <a:p>
            <a:r>
              <a:rPr lang="en-ID" b="1" dirty="0" err="1"/>
              <a:t>Contoh</a:t>
            </a:r>
            <a:r>
              <a:rPr lang="en-ID" b="1" dirty="0"/>
              <a:t> :</a:t>
            </a:r>
            <a:r>
              <a:rPr lang="en-ID" dirty="0"/>
              <a:t> </a:t>
            </a:r>
          </a:p>
          <a:p>
            <a:r>
              <a:rPr lang="en-ID" dirty="0"/>
              <a:t>“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dia</a:t>
            </a:r>
            <a:r>
              <a:rPr lang="en-ID" dirty="0"/>
              <a:t> </a:t>
            </a:r>
            <a:r>
              <a:rPr lang="en-ID" dirty="0" err="1"/>
              <a:t>perbedaan</a:t>
            </a:r>
            <a:r>
              <a:rPr lang="en-ID" dirty="0"/>
              <a:t> Creator Miskin dan Kaya”</a:t>
            </a:r>
          </a:p>
          <a:p>
            <a:r>
              <a:rPr lang="en-ID" b="1" dirty="0"/>
              <a:t>Secret Hook</a:t>
            </a:r>
            <a:endParaRPr lang="en-ID" dirty="0"/>
          </a:p>
          <a:p>
            <a:r>
              <a:rPr lang="en-ID" b="1" dirty="0" err="1"/>
              <a:t>Contoh</a:t>
            </a:r>
            <a:r>
              <a:rPr lang="en-ID" b="1" dirty="0"/>
              <a:t> :</a:t>
            </a:r>
            <a:r>
              <a:rPr lang="en-ID" dirty="0"/>
              <a:t> </a:t>
            </a:r>
          </a:p>
          <a:p>
            <a:r>
              <a:rPr lang="en-ID" dirty="0"/>
              <a:t>“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Rahasiaku</a:t>
            </a:r>
            <a:r>
              <a:rPr lang="en-ID" dirty="0"/>
              <a:t> </a:t>
            </a:r>
            <a:r>
              <a:rPr lang="en-ID" dirty="0" err="1"/>
              <a:t>dapetin</a:t>
            </a:r>
            <a:r>
              <a:rPr lang="en-ID" dirty="0"/>
              <a:t> 2 Digit Income </a:t>
            </a:r>
            <a:r>
              <a:rPr lang="en-ID" dirty="0" err="1"/>
              <a:t>cuman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sosmed</a:t>
            </a:r>
            <a:r>
              <a:rPr lang="en-ID" dirty="0"/>
              <a:t>”</a:t>
            </a:r>
          </a:p>
          <a:p>
            <a:r>
              <a:rPr lang="en-ID" b="1" dirty="0"/>
              <a:t>Visual Hook</a:t>
            </a:r>
            <a:endParaRPr lang="en-ID" dirty="0"/>
          </a:p>
          <a:p>
            <a:r>
              <a:rPr lang="en-ID" b="1" dirty="0" err="1"/>
              <a:t>Contoh</a:t>
            </a:r>
            <a:r>
              <a:rPr lang="en-ID" b="1" dirty="0"/>
              <a:t> :</a:t>
            </a:r>
            <a:r>
              <a:rPr lang="en-ID" dirty="0"/>
              <a:t> </a:t>
            </a:r>
          </a:p>
          <a:p>
            <a:r>
              <a:rPr lang="en-ID" dirty="0"/>
              <a:t>“Kalian </a:t>
            </a:r>
            <a:r>
              <a:rPr lang="en-ID" dirty="0" err="1"/>
              <a:t>liat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deh</a:t>
            </a:r>
            <a:r>
              <a:rPr lang="en-ID" dirty="0"/>
              <a:t>!, Kalian tau Trend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nggak</a:t>
            </a:r>
            <a:r>
              <a:rPr lang="en-ID" dirty="0"/>
              <a:t>!”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714692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93C32-00C0-48D0-AE7A-02A220CD4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17452"/>
            <a:ext cx="8229600" cy="540871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ID" dirty="0" err="1"/>
              <a:t>Pengembangan</a:t>
            </a:r>
            <a:r>
              <a:rPr lang="en-ID" dirty="0"/>
              <a:t> </a:t>
            </a:r>
            <a:r>
              <a:rPr lang="en-ID" dirty="0" err="1"/>
              <a:t>Skrip</a:t>
            </a:r>
            <a:endParaRPr lang="en-ID" dirty="0"/>
          </a:p>
          <a:p>
            <a:r>
              <a:rPr lang="sv-SE" dirty="0"/>
              <a:t>Sajikan cerita atau informasi utama.</a:t>
            </a:r>
            <a:br>
              <a:rPr lang="sv-SE" dirty="0">
                <a:hlinkClick r:id="rId2"/>
              </a:rPr>
            </a:br>
            <a:r>
              <a:rPr lang="sv-SE" dirty="0"/>
              <a:t>Gunakan alur </a:t>
            </a:r>
            <a:r>
              <a:rPr lang="sv-SE" b="1" dirty="0"/>
              <a:t>cerita yang jelas dan padat</a:t>
            </a:r>
            <a:r>
              <a:rPr lang="sv-SE" dirty="0"/>
              <a:t>,</a:t>
            </a:r>
            <a:br>
              <a:rPr lang="sv-SE" dirty="0">
                <a:hlinkClick r:id="rId2"/>
              </a:rPr>
            </a:br>
            <a:r>
              <a:rPr lang="sv-SE" dirty="0"/>
              <a:t>hindari detail yang terlalu panjang</a:t>
            </a:r>
          </a:p>
          <a:p>
            <a:r>
              <a:rPr lang="en-ID" dirty="0" err="1"/>
              <a:t>Buat</a:t>
            </a:r>
            <a:r>
              <a:rPr lang="en-ID" dirty="0"/>
              <a:t> </a:t>
            </a:r>
            <a:r>
              <a:rPr lang="en-ID" b="1" dirty="0" err="1"/>
              <a:t>Struktur</a:t>
            </a:r>
            <a:r>
              <a:rPr lang="en-ID" b="1" dirty="0"/>
              <a:t> Storyline </a:t>
            </a:r>
            <a:r>
              <a:rPr lang="en-ID" dirty="0"/>
              <a:t>yang </a:t>
            </a:r>
            <a:r>
              <a:rPr lang="en-ID" dirty="0" err="1"/>
              <a:t>jelas</a:t>
            </a:r>
            <a:r>
              <a:rPr lang="en-ID" dirty="0"/>
              <a:t> </a:t>
            </a:r>
            <a:r>
              <a:rPr lang="en-ID" dirty="0" err="1"/>
              <a:t>seperti</a:t>
            </a:r>
            <a:br>
              <a:rPr lang="en-ID" dirty="0">
                <a:hlinkClick r:id="rId2"/>
              </a:rPr>
            </a:br>
            <a:r>
              <a:rPr lang="en-ID" dirty="0" err="1"/>
              <a:t>masalahnya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, </a:t>
            </a:r>
            <a:r>
              <a:rPr lang="en-ID" dirty="0" err="1"/>
              <a:t>pengembangan</a:t>
            </a:r>
            <a:r>
              <a:rPr lang="en-ID" dirty="0"/>
              <a:t> </a:t>
            </a:r>
            <a:r>
              <a:rPr lang="en-ID" dirty="0" err="1"/>
              <a:t>masalah</a:t>
            </a:r>
            <a:br>
              <a:rPr lang="en-ID" dirty="0">
                <a:hlinkClick r:id="rId2"/>
              </a:rPr>
            </a:b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solusi</a:t>
            </a:r>
            <a:r>
              <a:rPr lang="en-ID" dirty="0"/>
              <a:t> yang </a:t>
            </a:r>
            <a:r>
              <a:rPr lang="en-ID" dirty="0" err="1"/>
              <a:t>dihadirkan</a:t>
            </a:r>
            <a:endParaRPr lang="en-ID" dirty="0"/>
          </a:p>
          <a:p>
            <a:r>
              <a:rPr lang="en-ID" dirty="0" err="1"/>
              <a:t>Buat</a:t>
            </a:r>
            <a:r>
              <a:rPr lang="en-ID" dirty="0"/>
              <a:t> </a:t>
            </a:r>
            <a:r>
              <a:rPr lang="en-ID" b="1" dirty="0"/>
              <a:t>Storyline yang </a:t>
            </a:r>
            <a:r>
              <a:rPr lang="en-ID" b="1" dirty="0" err="1"/>
              <a:t>memiliki</a:t>
            </a:r>
            <a:r>
              <a:rPr lang="en-ID" b="1" dirty="0"/>
              <a:t> Storytelling</a:t>
            </a:r>
            <a:br>
              <a:rPr lang="en-ID" dirty="0">
                <a:hlinkClick r:id="rId2"/>
              </a:rPr>
            </a:br>
            <a:r>
              <a:rPr lang="en-ID" dirty="0"/>
              <a:t>yang </a:t>
            </a:r>
            <a:r>
              <a:rPr lang="en-ID" dirty="0" err="1"/>
              <a:t>kuat</a:t>
            </a:r>
            <a:r>
              <a:rPr lang="en-ID" dirty="0"/>
              <a:t>, </a:t>
            </a:r>
            <a:r>
              <a:rPr lang="en-ID" dirty="0" err="1"/>
              <a:t>semakin</a:t>
            </a:r>
            <a:r>
              <a:rPr lang="en-ID" dirty="0"/>
              <a:t> personal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baik</a:t>
            </a:r>
            <a:br>
              <a:rPr lang="en-ID" dirty="0">
                <a:hlinkClick r:id="rId2"/>
              </a:rPr>
            </a:b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relevan</a:t>
            </a:r>
            <a:r>
              <a:rPr lang="en-ID" dirty="0"/>
              <a:t> </a:t>
            </a:r>
            <a:r>
              <a:rPr lang="en-ID" dirty="0" err="1"/>
              <a:t>dengan</a:t>
            </a:r>
            <a:br>
              <a:rPr lang="en-ID" dirty="0">
                <a:hlinkClick r:id="rId2"/>
              </a:rPr>
            </a:br>
            <a:r>
              <a:rPr lang="en-ID" dirty="0"/>
              <a:t>audience</a:t>
            </a:r>
          </a:p>
        </p:txBody>
      </p:sp>
    </p:spTree>
    <p:extLst>
      <p:ext uri="{BB962C8B-B14F-4D97-AF65-F5344CB8AC3E}">
        <p14:creationId xmlns:p14="http://schemas.microsoft.com/office/powerpoint/2010/main" val="4329088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B1319-2AE2-45F2-B033-C83C922FE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4572"/>
            <a:ext cx="8229600" cy="559159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dirty="0"/>
              <a:t>CTA</a:t>
            </a:r>
          </a:p>
          <a:p>
            <a:r>
              <a:rPr lang="en-ID" b="1" dirty="0"/>
              <a:t>Follow</a:t>
            </a:r>
            <a:endParaRPr lang="en-ID" dirty="0"/>
          </a:p>
          <a:p>
            <a:r>
              <a:rPr lang="en-ID" b="1" dirty="0"/>
              <a:t>“Follow </a:t>
            </a:r>
            <a:r>
              <a:rPr lang="en-ID" b="1" dirty="0" err="1"/>
              <a:t>Sosial</a:t>
            </a:r>
            <a:r>
              <a:rPr lang="en-ID" b="1" dirty="0"/>
              <a:t> </a:t>
            </a:r>
            <a:r>
              <a:rPr lang="en-ID" b="1" dirty="0" err="1"/>
              <a:t>Mediaku</a:t>
            </a:r>
            <a:r>
              <a:rPr lang="en-ID" b="1" dirty="0"/>
              <a:t> </a:t>
            </a:r>
            <a:r>
              <a:rPr lang="en-ID" b="1" dirty="0" err="1"/>
              <a:t>biar</a:t>
            </a:r>
            <a:r>
              <a:rPr lang="en-ID" b="1" dirty="0"/>
              <a:t> kalian </a:t>
            </a:r>
            <a:r>
              <a:rPr lang="en-ID" b="1" dirty="0" err="1"/>
              <a:t>bisa</a:t>
            </a:r>
            <a:r>
              <a:rPr lang="en-ID" b="1" dirty="0"/>
              <a:t> </a:t>
            </a:r>
            <a:r>
              <a:rPr lang="en-ID" b="1" dirty="0" err="1"/>
              <a:t>menjalani</a:t>
            </a:r>
            <a:r>
              <a:rPr lang="en-ID" b="1" dirty="0"/>
              <a:t> </a:t>
            </a:r>
            <a:r>
              <a:rPr lang="en-ID" b="1" dirty="0" err="1"/>
              <a:t>hidup</a:t>
            </a:r>
            <a:br>
              <a:rPr lang="en-ID" dirty="0"/>
            </a:br>
            <a:r>
              <a:rPr lang="en-ID" b="1" dirty="0"/>
              <a:t>Time Freedom dan </a:t>
            </a:r>
            <a:r>
              <a:rPr lang="en-ID" b="1" dirty="0" err="1"/>
              <a:t>Finansial</a:t>
            </a:r>
            <a:r>
              <a:rPr lang="en-ID" b="1" dirty="0"/>
              <a:t> Freedom”</a:t>
            </a:r>
            <a:endParaRPr lang="en-ID" dirty="0"/>
          </a:p>
          <a:p>
            <a:r>
              <a:rPr lang="en-ID" b="1" dirty="0"/>
              <a:t>Comment</a:t>
            </a:r>
            <a:endParaRPr lang="en-ID" dirty="0"/>
          </a:p>
          <a:p>
            <a:r>
              <a:rPr lang="en-ID" b="1" dirty="0"/>
              <a:t>“</a:t>
            </a:r>
            <a:r>
              <a:rPr lang="en-ID" b="1" dirty="0" err="1"/>
              <a:t>Komen</a:t>
            </a:r>
            <a:r>
              <a:rPr lang="en-ID" b="1" dirty="0"/>
              <a:t> AI </a:t>
            </a:r>
            <a:r>
              <a:rPr lang="en-ID" b="1" dirty="0" err="1"/>
              <a:t>buat</a:t>
            </a:r>
            <a:r>
              <a:rPr lang="en-ID" b="1" dirty="0"/>
              <a:t> tau tools AI yang </a:t>
            </a:r>
            <a:r>
              <a:rPr lang="en-ID" b="1" dirty="0" err="1"/>
              <a:t>kaupakai</a:t>
            </a:r>
            <a:r>
              <a:rPr lang="en-ID" b="1" dirty="0"/>
              <a:t> </a:t>
            </a:r>
            <a:r>
              <a:rPr lang="en-ID" b="1" dirty="0" err="1"/>
              <a:t>untuk</a:t>
            </a:r>
            <a:r>
              <a:rPr lang="en-ID" b="1" dirty="0"/>
              <a:t> </a:t>
            </a:r>
            <a:r>
              <a:rPr lang="en-ID" b="1" dirty="0" err="1"/>
              <a:t>bikin</a:t>
            </a:r>
            <a:br>
              <a:rPr lang="en-ID" dirty="0"/>
            </a:br>
            <a:r>
              <a:rPr lang="en-ID" b="1" dirty="0" err="1"/>
              <a:t>lagu</a:t>
            </a:r>
            <a:r>
              <a:rPr lang="en-ID" b="1" dirty="0"/>
              <a:t>, </a:t>
            </a:r>
            <a:r>
              <a:rPr lang="en-ID" b="1" dirty="0" err="1"/>
              <a:t>nanti</a:t>
            </a:r>
            <a:r>
              <a:rPr lang="en-ID" b="1" dirty="0"/>
              <a:t> </a:t>
            </a:r>
            <a:r>
              <a:rPr lang="en-ID" b="1" dirty="0" err="1"/>
              <a:t>ku</a:t>
            </a:r>
            <a:r>
              <a:rPr lang="en-ID" b="1" dirty="0"/>
              <a:t> share link </a:t>
            </a:r>
            <a:r>
              <a:rPr lang="en-ID" b="1" dirty="0" err="1"/>
              <a:t>aplikasinya</a:t>
            </a:r>
            <a:r>
              <a:rPr lang="en-ID" b="1" dirty="0"/>
              <a:t>”</a:t>
            </a:r>
            <a:endParaRPr lang="en-ID" dirty="0"/>
          </a:p>
          <a:p>
            <a:r>
              <a:rPr lang="en-ID" b="1" dirty="0"/>
              <a:t>Like</a:t>
            </a:r>
            <a:endParaRPr lang="en-ID" dirty="0"/>
          </a:p>
          <a:p>
            <a:r>
              <a:rPr lang="en-ID" b="1" dirty="0"/>
              <a:t>“Like video </a:t>
            </a:r>
            <a:r>
              <a:rPr lang="en-ID" b="1" dirty="0" err="1"/>
              <a:t>ini</a:t>
            </a:r>
            <a:r>
              <a:rPr lang="en-ID" b="1" dirty="0"/>
              <a:t> </a:t>
            </a:r>
            <a:r>
              <a:rPr lang="en-ID" b="1" dirty="0" err="1"/>
              <a:t>kalau</a:t>
            </a:r>
            <a:r>
              <a:rPr lang="en-ID" b="1" dirty="0"/>
              <a:t> kalian </a:t>
            </a:r>
            <a:r>
              <a:rPr lang="en-ID" b="1" dirty="0" err="1"/>
              <a:t>merasa</a:t>
            </a:r>
            <a:r>
              <a:rPr lang="en-ID" b="1" dirty="0"/>
              <a:t> </a:t>
            </a:r>
            <a:r>
              <a:rPr lang="en-ID" b="1" dirty="0" err="1"/>
              <a:t>kontennya</a:t>
            </a:r>
            <a:r>
              <a:rPr lang="en-ID" b="1" dirty="0"/>
              <a:t> </a:t>
            </a:r>
            <a:r>
              <a:rPr lang="en-ID" b="1" dirty="0" err="1"/>
              <a:t>bermanfaat</a:t>
            </a:r>
            <a:r>
              <a:rPr lang="en-ID" b="1" dirty="0"/>
              <a:t>”</a:t>
            </a:r>
            <a:endParaRPr lang="en-ID" dirty="0"/>
          </a:p>
          <a:p>
            <a:r>
              <a:rPr lang="en-ID" b="1" dirty="0"/>
              <a:t>Share</a:t>
            </a:r>
            <a:endParaRPr lang="en-ID" dirty="0"/>
          </a:p>
          <a:p>
            <a:r>
              <a:rPr lang="en-ID" b="1" dirty="0"/>
              <a:t>“Share Video </a:t>
            </a:r>
            <a:r>
              <a:rPr lang="en-ID" b="1" dirty="0" err="1"/>
              <a:t>ini</a:t>
            </a:r>
            <a:r>
              <a:rPr lang="en-ID" b="1" dirty="0"/>
              <a:t> </a:t>
            </a:r>
            <a:r>
              <a:rPr lang="en-ID" b="1" dirty="0" err="1"/>
              <a:t>biar</a:t>
            </a:r>
            <a:r>
              <a:rPr lang="en-ID" b="1" dirty="0"/>
              <a:t> </a:t>
            </a:r>
            <a:r>
              <a:rPr lang="en-ID" b="1" dirty="0" err="1"/>
              <a:t>makin</a:t>
            </a:r>
            <a:r>
              <a:rPr lang="en-ID" b="1" dirty="0"/>
              <a:t> </a:t>
            </a:r>
            <a:r>
              <a:rPr lang="en-ID" b="1" dirty="0" err="1"/>
              <a:t>banyak</a:t>
            </a:r>
            <a:r>
              <a:rPr lang="en-ID" b="1" dirty="0"/>
              <a:t> orang tau </a:t>
            </a:r>
            <a:r>
              <a:rPr lang="en-ID" b="1" dirty="0" err="1"/>
              <a:t>cara</a:t>
            </a:r>
            <a:r>
              <a:rPr lang="en-ID" b="1" dirty="0"/>
              <a:t> </a:t>
            </a:r>
            <a:r>
              <a:rPr lang="en-ID" b="1" dirty="0" err="1"/>
              <a:t>kreatif</a:t>
            </a:r>
            <a:br>
              <a:rPr lang="en-ID" dirty="0"/>
            </a:br>
            <a:r>
              <a:rPr lang="en-ID" b="1" dirty="0" err="1"/>
              <a:t>bikin</a:t>
            </a:r>
            <a:r>
              <a:rPr lang="en-ID" b="1" dirty="0"/>
              <a:t> </a:t>
            </a:r>
            <a:r>
              <a:rPr lang="en-ID" b="1" dirty="0" err="1"/>
              <a:t>konten</a:t>
            </a:r>
            <a:r>
              <a:rPr lang="en-ID" b="1" dirty="0"/>
              <a:t> yang Viral dan </a:t>
            </a:r>
            <a:r>
              <a:rPr lang="en-ID" b="1" dirty="0" err="1"/>
              <a:t>banyak</a:t>
            </a:r>
            <a:r>
              <a:rPr lang="en-ID" b="1" dirty="0"/>
              <a:t> </a:t>
            </a:r>
            <a:r>
              <a:rPr lang="en-ID" b="1" dirty="0" err="1"/>
              <a:t>penonton</a:t>
            </a:r>
            <a:r>
              <a:rPr lang="en-ID" b="1" dirty="0"/>
              <a:t>”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305937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CC5AF-3416-4E64-BAA2-41E70F2A0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Ada yang tau </a:t>
            </a:r>
            <a:r>
              <a:rPr lang="en-ID" b="1" dirty="0" err="1"/>
              <a:t>cara</a:t>
            </a:r>
            <a:r>
              <a:rPr lang="en-ID" b="1" dirty="0"/>
              <a:t> </a:t>
            </a:r>
            <a:r>
              <a:rPr lang="en-ID" b="1" dirty="0" err="1"/>
              <a:t>dapet</a:t>
            </a:r>
            <a:r>
              <a:rPr lang="en-ID" b="1" dirty="0"/>
              <a:t> </a:t>
            </a:r>
            <a:r>
              <a:rPr lang="en-ID" b="1" dirty="0" err="1"/>
              <a:t>duit</a:t>
            </a:r>
            <a:br>
              <a:rPr lang="en-ID" b="1" dirty="0"/>
            </a:br>
            <a:r>
              <a:rPr lang="en-ID" b="1" dirty="0" err="1"/>
              <a:t>dari</a:t>
            </a:r>
            <a:r>
              <a:rPr lang="en-ID" b="1" dirty="0"/>
              <a:t> </a:t>
            </a:r>
            <a:r>
              <a:rPr lang="en-ID" b="1" dirty="0" err="1"/>
              <a:t>ngonten</a:t>
            </a:r>
            <a:r>
              <a:rPr lang="en-ID" b="1" dirty="0"/>
              <a:t> </a:t>
            </a:r>
            <a:r>
              <a:rPr lang="en-ID" b="1" dirty="0" err="1"/>
              <a:t>dari</a:t>
            </a:r>
            <a:r>
              <a:rPr lang="en-ID" b="1" dirty="0"/>
              <a:t> mana </a:t>
            </a:r>
            <a:r>
              <a:rPr lang="en-ID" b="1" dirty="0" err="1"/>
              <a:t>aja</a:t>
            </a:r>
            <a:r>
              <a:rPr lang="en-ID" b="1" dirty="0"/>
              <a:t>?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6413-94E9-45D9-96D8-4ECF92D63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Endorsement</a:t>
            </a:r>
          </a:p>
          <a:p>
            <a:r>
              <a:rPr lang="en-ID" b="1" dirty="0"/>
              <a:t>Engagement</a:t>
            </a:r>
            <a:endParaRPr lang="en-ID" dirty="0"/>
          </a:p>
          <a:p>
            <a:r>
              <a:rPr lang="en-ID" b="1" dirty="0" err="1"/>
              <a:t>Jumlah</a:t>
            </a:r>
            <a:r>
              <a:rPr lang="en-ID" b="1" dirty="0"/>
              <a:t> Followers</a:t>
            </a:r>
            <a:endParaRPr lang="en-ID" dirty="0"/>
          </a:p>
          <a:p>
            <a:r>
              <a:rPr lang="en-ID" b="1" dirty="0" err="1"/>
              <a:t>Hubungan</a:t>
            </a:r>
            <a:r>
              <a:rPr lang="en-ID" b="1" dirty="0"/>
              <a:t> </a:t>
            </a:r>
            <a:r>
              <a:rPr lang="en-ID" b="1" dirty="0" err="1"/>
              <a:t>dengan</a:t>
            </a:r>
            <a:r>
              <a:rPr lang="en-ID" b="1" dirty="0"/>
              <a:t> Audience</a:t>
            </a:r>
            <a:endParaRPr lang="en-ID" dirty="0"/>
          </a:p>
          <a:p>
            <a:r>
              <a:rPr lang="en-ID" b="1" dirty="0" err="1"/>
              <a:t>Relevansi</a:t>
            </a:r>
            <a:r>
              <a:rPr lang="en-ID" b="1" dirty="0"/>
              <a:t> Audience </a:t>
            </a:r>
            <a:r>
              <a:rPr lang="en-ID" b="1" dirty="0" err="1"/>
              <a:t>dengan</a:t>
            </a:r>
            <a:r>
              <a:rPr lang="en-ID" b="1" dirty="0"/>
              <a:t> Brand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995516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EE75E-9EAD-4E7E-B50E-8CF93029F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Platform Ads</a:t>
            </a:r>
          </a:p>
          <a:p>
            <a:r>
              <a:rPr lang="en-US" dirty="0" err="1"/>
              <a:t>Youtube</a:t>
            </a:r>
            <a:r>
              <a:rPr lang="en-US" dirty="0"/>
              <a:t> : Google </a:t>
            </a:r>
            <a:r>
              <a:rPr lang="en-US" dirty="0" err="1"/>
              <a:t>Adsense</a:t>
            </a:r>
            <a:endParaRPr lang="en-US" dirty="0"/>
          </a:p>
          <a:p>
            <a:r>
              <a:rPr lang="en-US" dirty="0"/>
              <a:t>FB Ad Break</a:t>
            </a:r>
          </a:p>
          <a:p>
            <a:r>
              <a:rPr lang="en-US" dirty="0" err="1"/>
              <a:t>Tiktok</a:t>
            </a:r>
            <a:r>
              <a:rPr lang="en-US" dirty="0"/>
              <a:t> Creator Fund</a:t>
            </a:r>
          </a:p>
          <a:p>
            <a:r>
              <a:rPr lang="en-US" dirty="0"/>
              <a:t>IG Ads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340849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822D-6296-4B97-96A6-AA29186B8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3558"/>
            <a:ext cx="8229600" cy="580260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Superfans</a:t>
            </a:r>
          </a:p>
          <a:p>
            <a:r>
              <a:rPr lang="en-ID" b="1" dirty="0"/>
              <a:t>Membership Subscription</a:t>
            </a:r>
            <a:endParaRPr lang="en-ID" dirty="0"/>
          </a:p>
          <a:p>
            <a:r>
              <a:rPr lang="en-ID" dirty="0" err="1"/>
              <a:t>Ekslusif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dan </a:t>
            </a:r>
            <a:r>
              <a:rPr lang="en-ID" dirty="0" err="1"/>
              <a:t>mendapatkan</a:t>
            </a:r>
            <a:r>
              <a:rPr lang="en-ID" dirty="0"/>
              <a:t> </a:t>
            </a:r>
            <a:r>
              <a:rPr lang="en-ID" dirty="0" err="1"/>
              <a:t>penghasilan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Subscription member</a:t>
            </a:r>
          </a:p>
          <a:p>
            <a:r>
              <a:rPr lang="en-ID" b="1" dirty="0"/>
              <a:t>Donation</a:t>
            </a:r>
            <a:endParaRPr lang="en-ID" dirty="0"/>
          </a:p>
          <a:p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Saweria</a:t>
            </a:r>
            <a:r>
              <a:rPr lang="en-ID" dirty="0"/>
              <a:t>, </a:t>
            </a:r>
            <a:r>
              <a:rPr lang="en-ID" dirty="0" err="1"/>
              <a:t>contoh</a:t>
            </a:r>
            <a:r>
              <a:rPr lang="en-ID" dirty="0"/>
              <a:t> di live streaming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opsi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donasi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creator</a:t>
            </a:r>
          </a:p>
          <a:p>
            <a:r>
              <a:rPr lang="en-ID" b="1" dirty="0"/>
              <a:t>Merchandise</a:t>
            </a:r>
            <a:endParaRPr lang="en-ID" dirty="0"/>
          </a:p>
          <a:p>
            <a:r>
              <a:rPr lang="en-ID" dirty="0" err="1"/>
              <a:t>Menjual</a:t>
            </a:r>
            <a:r>
              <a:rPr lang="en-ID" dirty="0"/>
              <a:t> </a:t>
            </a:r>
            <a:r>
              <a:rPr lang="en-ID" dirty="0" err="1"/>
              <a:t>produk-produk</a:t>
            </a:r>
            <a:r>
              <a:rPr lang="en-ID" dirty="0"/>
              <a:t> Merchandise </a:t>
            </a:r>
            <a:r>
              <a:rPr lang="en-ID" dirty="0" err="1"/>
              <a:t>ekslusif</a:t>
            </a:r>
            <a:r>
              <a:rPr lang="en-ID" dirty="0"/>
              <a:t> yang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dibeli</a:t>
            </a:r>
            <a:r>
              <a:rPr lang="en-ID" dirty="0"/>
              <a:t> oleh fans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702225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11FA9-55D8-4710-92E9-180FC0B3E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04912"/>
            <a:ext cx="8229600" cy="552125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Digital Product</a:t>
            </a:r>
          </a:p>
          <a:p>
            <a:r>
              <a:rPr lang="en-ID" b="1" dirty="0"/>
              <a:t>E-Book</a:t>
            </a:r>
            <a:endParaRPr lang="en-ID" dirty="0"/>
          </a:p>
          <a:p>
            <a:r>
              <a:rPr lang="en-ID" dirty="0" err="1"/>
              <a:t>Elektronik</a:t>
            </a:r>
            <a:r>
              <a:rPr lang="en-ID" dirty="0"/>
              <a:t> Book yang bias </a:t>
            </a:r>
            <a:r>
              <a:rPr lang="en-ID" dirty="0" err="1"/>
              <a:t>diakses</a:t>
            </a:r>
            <a:r>
              <a:rPr lang="en-ID" dirty="0"/>
              <a:t> </a:t>
            </a:r>
            <a:r>
              <a:rPr lang="en-ID" dirty="0" err="1"/>
              <a:t>dimana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 dan </a:t>
            </a:r>
            <a:r>
              <a:rPr lang="en-ID" dirty="0" err="1"/>
              <a:t>kapan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 oleh orang yang </a:t>
            </a:r>
            <a:r>
              <a:rPr lang="en-ID" dirty="0" err="1"/>
              <a:t>membeli</a:t>
            </a:r>
            <a:endParaRPr lang="en-ID" dirty="0"/>
          </a:p>
          <a:p>
            <a:r>
              <a:rPr lang="en-ID" b="1" dirty="0"/>
              <a:t>E-Course</a:t>
            </a:r>
            <a:endParaRPr lang="en-ID" dirty="0"/>
          </a:p>
          <a:p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online </a:t>
            </a:r>
            <a:r>
              <a:rPr lang="en-ID" dirty="0" err="1"/>
              <a:t>seperti</a:t>
            </a:r>
            <a:r>
              <a:rPr lang="en-ID" dirty="0"/>
              <a:t> Video </a:t>
            </a:r>
            <a:r>
              <a:rPr lang="en-ID" dirty="0" err="1"/>
              <a:t>ataupun</a:t>
            </a:r>
            <a:r>
              <a:rPr lang="en-ID" dirty="0"/>
              <a:t> audio</a:t>
            </a:r>
          </a:p>
          <a:p>
            <a:r>
              <a:rPr lang="en-ID" b="1" dirty="0"/>
              <a:t>Online-Class</a:t>
            </a:r>
            <a:endParaRPr lang="en-ID" dirty="0"/>
          </a:p>
          <a:p>
            <a:r>
              <a:rPr lang="en-ID" dirty="0"/>
              <a:t>Kelas online yang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terjadwal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timeline yang </a:t>
            </a:r>
            <a:r>
              <a:rPr lang="en-ID" dirty="0" err="1"/>
              <a:t>ditentukan</a:t>
            </a:r>
            <a:r>
              <a:rPr lang="en-ID" dirty="0"/>
              <a:t> oleh </a:t>
            </a:r>
            <a:r>
              <a:rPr lang="en-ID" dirty="0" err="1"/>
              <a:t>penyelenggara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845331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2F520-C7B2-4A95-9208-EBBA96E3B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93896"/>
            <a:ext cx="8229600" cy="5732268"/>
          </a:xfrm>
        </p:spPr>
        <p:txBody>
          <a:bodyPr/>
          <a:lstStyle/>
          <a:p>
            <a:r>
              <a:rPr lang="en-ID" b="1" dirty="0" err="1"/>
              <a:t>Jasa</a:t>
            </a:r>
            <a:r>
              <a:rPr lang="en-ID" b="1" dirty="0"/>
              <a:t> Professional</a:t>
            </a:r>
            <a:endParaRPr lang="en-ID" dirty="0"/>
          </a:p>
          <a:p>
            <a:r>
              <a:rPr lang="en-ID" dirty="0" err="1"/>
              <a:t>Jasa</a:t>
            </a:r>
            <a:r>
              <a:rPr lang="en-ID" dirty="0"/>
              <a:t> Expert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prfessional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desain</a:t>
            </a:r>
            <a:r>
              <a:rPr lang="en-ID" dirty="0"/>
              <a:t>, </a:t>
            </a:r>
            <a:r>
              <a:rPr lang="en-ID" dirty="0" err="1"/>
              <a:t>fotografi</a:t>
            </a:r>
            <a:r>
              <a:rPr lang="en-ID" dirty="0"/>
              <a:t>, editing,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menulis</a:t>
            </a:r>
            <a:r>
              <a:rPr lang="en-ID" dirty="0"/>
              <a:t>, </a:t>
            </a:r>
            <a:r>
              <a:rPr lang="en-ID" dirty="0" err="1"/>
              <a:t>kamu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membuka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permintaan</a:t>
            </a:r>
            <a:r>
              <a:rPr lang="en-ID" dirty="0"/>
              <a:t>, </a:t>
            </a:r>
            <a:r>
              <a:rPr lang="en-ID" dirty="0" err="1"/>
              <a:t>misalnya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ilustrasi</a:t>
            </a:r>
            <a:r>
              <a:rPr lang="en-ID" dirty="0"/>
              <a:t>, </a:t>
            </a:r>
            <a:r>
              <a:rPr lang="en-ID" dirty="0" err="1"/>
              <a:t>musik</a:t>
            </a:r>
            <a:r>
              <a:rPr lang="en-ID" dirty="0"/>
              <a:t>, </a:t>
            </a:r>
            <a:r>
              <a:rPr lang="en-ID" dirty="0" err="1"/>
              <a:t>atau</a:t>
            </a:r>
            <a:br>
              <a:rPr lang="en-ID" dirty="0"/>
            </a:br>
            <a:r>
              <a:rPr lang="en-ID" dirty="0" err="1"/>
              <a:t>bahkan</a:t>
            </a:r>
            <a:r>
              <a:rPr lang="en-ID" dirty="0"/>
              <a:t> </a:t>
            </a:r>
            <a:r>
              <a:rPr lang="en-ID" dirty="0" err="1"/>
              <a:t>sesi</a:t>
            </a:r>
            <a:r>
              <a:rPr lang="en-ID" dirty="0"/>
              <a:t> </a:t>
            </a:r>
            <a:r>
              <a:rPr lang="en-ID" dirty="0" err="1"/>
              <a:t>konsultasi</a:t>
            </a:r>
            <a:r>
              <a:rPr lang="en-ID" dirty="0"/>
              <a:t>.</a:t>
            </a:r>
          </a:p>
          <a:p>
            <a:r>
              <a:rPr lang="en-US" dirty="0"/>
              <a:t>Affiliate Marketing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dan Digital</a:t>
            </a:r>
            <a:endParaRPr lang="en-ID" dirty="0"/>
          </a:p>
          <a:p>
            <a:pPr marL="0" indent="0">
              <a:buNone/>
            </a:pP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667882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94A13-B700-49AF-8414-D07B1D6B8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Trend </a:t>
            </a:r>
            <a:r>
              <a:rPr lang="en-ID" b="1" dirty="0" err="1"/>
              <a:t>Konten</a:t>
            </a:r>
            <a:r>
              <a:rPr lang="en-ID" b="1" dirty="0"/>
              <a:t> </a:t>
            </a:r>
            <a:r>
              <a:rPr lang="en-ID" b="1" dirty="0" err="1"/>
              <a:t>saat</a:t>
            </a:r>
            <a:r>
              <a:rPr lang="en-ID" b="1" dirty="0"/>
              <a:t> </a:t>
            </a:r>
            <a:r>
              <a:rPr lang="en-ID" b="1" dirty="0" err="1"/>
              <a:t>ini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0C523-9DA1-40AF-9EA6-F15CCE755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b="1" dirty="0" err="1"/>
              <a:t>Strategi</a:t>
            </a:r>
            <a:r>
              <a:rPr lang="en-ID" b="1" dirty="0"/>
              <a:t> UGC </a:t>
            </a:r>
            <a:endParaRPr lang="en-ID" dirty="0"/>
          </a:p>
          <a:p>
            <a:r>
              <a:rPr lang="en-ID" dirty="0"/>
              <a:t>(User Generated Content)</a:t>
            </a:r>
          </a:p>
          <a:p>
            <a:r>
              <a:rPr lang="en-ID" dirty="0" err="1"/>
              <a:t>segala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yang </a:t>
            </a:r>
            <a:r>
              <a:rPr lang="en-ID" dirty="0" err="1"/>
              <a:t>dibuat</a:t>
            </a:r>
            <a:r>
              <a:rPr lang="en-ID" dirty="0"/>
              <a:t> oleh </a:t>
            </a:r>
          </a:p>
          <a:p>
            <a:r>
              <a:rPr lang="en-ID" dirty="0" err="1"/>
              <a:t>pengguna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user, </a:t>
            </a:r>
            <a:r>
              <a:rPr lang="en-ID" dirty="0" err="1"/>
              <a:t>bukan</a:t>
            </a:r>
            <a:r>
              <a:rPr lang="en-ID" dirty="0"/>
              <a:t> oleh </a:t>
            </a:r>
            <a:r>
              <a:rPr lang="en-ID" dirty="0" err="1"/>
              <a:t>merek</a:t>
            </a:r>
            <a:r>
              <a:rPr lang="en-ID" dirty="0"/>
              <a:t> </a:t>
            </a:r>
            <a:r>
              <a:rPr lang="en-ID" dirty="0" err="1"/>
              <a:t>atau</a:t>
            </a:r>
            <a:br>
              <a:rPr lang="en-ID" dirty="0"/>
            </a:br>
            <a:r>
              <a:rPr lang="en-ID" dirty="0" err="1"/>
              <a:t>perusahaan</a:t>
            </a:r>
            <a:r>
              <a:rPr lang="en-ID" dirty="0"/>
              <a:t>. UGC </a:t>
            </a:r>
            <a:r>
              <a:rPr lang="en-ID" dirty="0" err="1"/>
              <a:t>dianggap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autentik</a:t>
            </a:r>
            <a:br>
              <a:rPr lang="en-ID" dirty="0"/>
            </a:br>
            <a:r>
              <a:rPr lang="en-ID" dirty="0"/>
              <a:t>dan </a:t>
            </a:r>
            <a:r>
              <a:rPr lang="en-ID" dirty="0" err="1"/>
              <a:t>terpercaya</a:t>
            </a:r>
            <a:r>
              <a:rPr lang="en-ID" dirty="0"/>
              <a:t> </a:t>
            </a:r>
            <a:r>
              <a:rPr lang="en-ID" dirty="0" err="1"/>
              <a:t>daripada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yang</a:t>
            </a:r>
            <a:br>
              <a:rPr lang="en-ID" dirty="0"/>
            </a:br>
            <a:r>
              <a:rPr lang="en-ID" dirty="0" err="1"/>
              <a:t>dibuat</a:t>
            </a:r>
            <a:r>
              <a:rPr lang="en-ID" dirty="0"/>
              <a:t> oleh </a:t>
            </a:r>
            <a:r>
              <a:rPr lang="en-ID" dirty="0" err="1"/>
              <a:t>merek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407282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3B31F-50E6-4BDB-AC91-BE9014CE5636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weave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</a:t>
            </a:r>
            <a:r>
              <a:rPr lang="en-ID" dirty="0" err="1"/>
              <a:t>Mahasiswa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A1BBF-D27A-4B16-A954-BA0BD97F3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D" dirty="0"/>
              <a:t>Admin </a:t>
            </a:r>
            <a:r>
              <a:rPr lang="en-ID" dirty="0" err="1"/>
              <a:t>dakwah</a:t>
            </a:r>
            <a:r>
              <a:rPr lang="en-ID" dirty="0"/>
              <a:t> di IG / </a:t>
            </a:r>
            <a:r>
              <a:rPr lang="en-ID" dirty="0" err="1"/>
              <a:t>TikTok</a:t>
            </a:r>
            <a:r>
              <a:rPr lang="en-ID" dirty="0"/>
              <a:t> </a:t>
            </a:r>
            <a:r>
              <a:rPr lang="en-ID" dirty="0" err="1"/>
              <a:t>kampus</a:t>
            </a:r>
            <a:endParaRPr lang="en-ID" dirty="0"/>
          </a:p>
          <a:p>
            <a:endParaRPr lang="en-ID" dirty="0"/>
          </a:p>
          <a:p>
            <a:r>
              <a:rPr lang="en-ID" dirty="0" err="1"/>
              <a:t>Penulis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Islami</a:t>
            </a:r>
            <a:r>
              <a:rPr lang="en-ID" dirty="0"/>
              <a:t> (</a:t>
            </a:r>
            <a:r>
              <a:rPr lang="en-ID" dirty="0" err="1"/>
              <a:t>Jurnalis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)</a:t>
            </a:r>
          </a:p>
          <a:p>
            <a:endParaRPr lang="en-ID" dirty="0"/>
          </a:p>
          <a:p>
            <a:r>
              <a:rPr lang="en-ID" dirty="0"/>
              <a:t>Editor / </a:t>
            </a:r>
            <a:r>
              <a:rPr lang="en-ID" dirty="0" err="1"/>
              <a:t>Desainer</a:t>
            </a:r>
            <a:r>
              <a:rPr lang="en-ID" dirty="0"/>
              <a:t> </a:t>
            </a:r>
            <a:r>
              <a:rPr lang="en-ID" dirty="0" err="1"/>
              <a:t>dakwah</a:t>
            </a:r>
            <a:endParaRPr lang="en-ID" dirty="0"/>
          </a:p>
          <a:p>
            <a:endParaRPr lang="en-ID" dirty="0"/>
          </a:p>
          <a:p>
            <a:r>
              <a:rPr lang="en-ID" dirty="0"/>
              <a:t>Podcaster </a:t>
            </a:r>
            <a:r>
              <a:rPr lang="en-ID" dirty="0" err="1"/>
              <a:t>dakwah</a:t>
            </a:r>
            <a:r>
              <a:rPr lang="en-ID" dirty="0"/>
              <a:t> </a:t>
            </a:r>
            <a:r>
              <a:rPr lang="en-ID" dirty="0" err="1"/>
              <a:t>mahasiswa</a:t>
            </a:r>
            <a:endParaRPr lang="en-ID" dirty="0"/>
          </a:p>
          <a:p>
            <a:endParaRPr lang="en-ID" dirty="0"/>
          </a:p>
          <a:p>
            <a:r>
              <a:rPr lang="en-ID" dirty="0"/>
              <a:t>Volunteer </a:t>
            </a:r>
            <a:r>
              <a:rPr lang="en-ID" dirty="0" err="1"/>
              <a:t>komunitas</a:t>
            </a:r>
            <a:r>
              <a:rPr lang="en-ID" dirty="0"/>
              <a:t> media Islam</a:t>
            </a:r>
          </a:p>
        </p:txBody>
      </p:sp>
    </p:spTree>
    <p:extLst>
      <p:ext uri="{BB962C8B-B14F-4D97-AF65-F5344CB8AC3E}">
        <p14:creationId xmlns:p14="http://schemas.microsoft.com/office/powerpoint/2010/main" val="4626121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344C4-61E0-4DEA-AF36-F018DF533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yang </a:t>
            </a:r>
            <a:r>
              <a:rPr lang="en-ID" dirty="0" err="1"/>
              <a:t>Efektif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056016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09A10-B981-4301-9E95-AF8AE0411F30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smConfetti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en-ID" dirty="0" err="1"/>
              <a:t>Konten</a:t>
            </a:r>
            <a:r>
              <a:rPr lang="en-ID" dirty="0"/>
              <a:t> &amp; </a:t>
            </a:r>
            <a:r>
              <a:rPr lang="en-ID" dirty="0" err="1"/>
              <a:t>Mad'u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Selinier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B1531-EA60-42FA-BFEA-94861C6DB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Prinsip</a:t>
            </a:r>
            <a:r>
              <a:rPr lang="en-ID" dirty="0"/>
              <a:t> Dasar:</a:t>
            </a:r>
          </a:p>
          <a:p>
            <a:r>
              <a:rPr lang="en-ID" dirty="0" err="1"/>
              <a:t>Konten</a:t>
            </a:r>
            <a:r>
              <a:rPr lang="en-ID" dirty="0"/>
              <a:t> = Isi </a:t>
            </a:r>
            <a:r>
              <a:rPr lang="en-ID" dirty="0" err="1"/>
              <a:t>Pesan</a:t>
            </a:r>
            <a:endParaRPr lang="en-ID" dirty="0"/>
          </a:p>
          <a:p>
            <a:r>
              <a:rPr lang="en-ID" dirty="0" err="1"/>
              <a:t>Mad’u</a:t>
            </a:r>
            <a:r>
              <a:rPr lang="en-ID" dirty="0"/>
              <a:t> = </a:t>
            </a:r>
            <a:r>
              <a:rPr lang="en-ID" dirty="0" err="1"/>
              <a:t>Sasaran</a:t>
            </a:r>
            <a:r>
              <a:rPr lang="en-ID" dirty="0"/>
              <a:t> (</a:t>
            </a:r>
            <a:r>
              <a:rPr lang="en-ID" dirty="0" err="1"/>
              <a:t>segmen</a:t>
            </a:r>
            <a:r>
              <a:rPr lang="en-ID" dirty="0"/>
              <a:t> </a:t>
            </a:r>
            <a:r>
              <a:rPr lang="en-ID" dirty="0" err="1"/>
              <a:t>audiens</a:t>
            </a:r>
            <a:r>
              <a:rPr lang="en-ID" dirty="0"/>
              <a:t>)</a:t>
            </a:r>
          </a:p>
          <a:p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selinier</a:t>
            </a:r>
            <a:r>
              <a:rPr lang="en-ID" dirty="0"/>
              <a:t>: </a:t>
            </a:r>
            <a:r>
              <a:rPr lang="en-ID" dirty="0" err="1"/>
              <a:t>kontennya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dan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audiens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342410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4D53C-AF69-4D95-8F4C-E9A25EB46C2A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weave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Praktis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3FD34-36A0-4F55-BAE2-90DD54D28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D" b="1" dirty="0" err="1"/>
              <a:t>Kenali</a:t>
            </a:r>
            <a:r>
              <a:rPr lang="en-ID" b="1" dirty="0"/>
              <a:t> </a:t>
            </a:r>
            <a:r>
              <a:rPr lang="en-ID" b="1" dirty="0" err="1"/>
              <a:t>Mad’u</a:t>
            </a:r>
            <a:r>
              <a:rPr lang="en-ID" b="1" dirty="0"/>
              <a:t> Anda</a:t>
            </a:r>
          </a:p>
          <a:p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, </a:t>
            </a:r>
            <a:r>
              <a:rPr lang="en-ID" dirty="0" err="1"/>
              <a:t>pelajar</a:t>
            </a:r>
            <a:r>
              <a:rPr lang="en-ID" dirty="0"/>
              <a:t>, </a:t>
            </a:r>
            <a:r>
              <a:rPr lang="en-ID" dirty="0" err="1"/>
              <a:t>emak-emak</a:t>
            </a:r>
            <a:r>
              <a:rPr lang="en-ID" dirty="0"/>
              <a:t>, gen Z,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 ?</a:t>
            </a:r>
          </a:p>
          <a:p>
            <a:endParaRPr lang="en-ID" dirty="0"/>
          </a:p>
          <a:p>
            <a:pPr marL="0" indent="0" algn="ctr">
              <a:buNone/>
            </a:pPr>
            <a:r>
              <a:rPr lang="en-ID" b="1" dirty="0" err="1"/>
              <a:t>Sesuaikan</a:t>
            </a:r>
            <a:r>
              <a:rPr lang="en-ID" b="1" dirty="0"/>
              <a:t> Gaya Bahasa</a:t>
            </a:r>
          </a:p>
          <a:p>
            <a:r>
              <a:rPr lang="en-ID" dirty="0" err="1"/>
              <a:t>Santai</a:t>
            </a:r>
            <a:r>
              <a:rPr lang="en-ID" dirty="0"/>
              <a:t> vs formal</a:t>
            </a:r>
          </a:p>
          <a:p>
            <a:r>
              <a:rPr lang="en-ID" dirty="0" err="1"/>
              <a:t>Arabiyah</a:t>
            </a:r>
            <a:r>
              <a:rPr lang="en-ID" dirty="0"/>
              <a:t> style vs </a:t>
            </a:r>
            <a:r>
              <a:rPr lang="en-ID" dirty="0" err="1"/>
              <a:t>lokal</a:t>
            </a:r>
            <a:r>
              <a:rPr lang="en-ID" dirty="0"/>
              <a:t>/</a:t>
            </a:r>
            <a:r>
              <a:rPr lang="en-ID" dirty="0" err="1"/>
              <a:t>gaul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19496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86EF7-A9DC-4297-A6F4-2D8AE12E6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i-FI" dirty="0"/>
              <a:t> </a:t>
            </a:r>
            <a:r>
              <a:rPr lang="fi-FI" b="1" dirty="0"/>
              <a:t>Fokus pada satu tujuan per konten</a:t>
            </a:r>
          </a:p>
          <a:p>
            <a:r>
              <a:rPr lang="en-ID" dirty="0" err="1"/>
              <a:t>Jangan</a:t>
            </a:r>
            <a:r>
              <a:rPr lang="en-ID" dirty="0"/>
              <a:t> </a:t>
            </a:r>
            <a:r>
              <a:rPr lang="en-ID" dirty="0" err="1"/>
              <a:t>membahas</a:t>
            </a:r>
            <a:r>
              <a:rPr lang="en-ID" dirty="0"/>
              <a:t> </a:t>
            </a:r>
            <a:r>
              <a:rPr lang="en-ID" dirty="0" err="1"/>
              <a:t>terlalu</a:t>
            </a:r>
            <a:r>
              <a:rPr lang="en-ID" dirty="0"/>
              <a:t> </a:t>
            </a:r>
            <a:r>
              <a:rPr lang="en-ID" dirty="0" err="1"/>
              <a:t>luas</a:t>
            </a:r>
            <a:endParaRPr lang="en-ID" dirty="0"/>
          </a:p>
          <a:p>
            <a:r>
              <a:rPr lang="en-ID" dirty="0" err="1"/>
              <a:t>Buat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berseri</a:t>
            </a:r>
            <a:r>
              <a:rPr lang="en-ID" dirty="0"/>
              <a:t> (</a:t>
            </a:r>
            <a:r>
              <a:rPr lang="en-ID" dirty="0" err="1"/>
              <a:t>serialisasi</a:t>
            </a:r>
            <a:r>
              <a:rPr lang="en-ID" dirty="0"/>
              <a:t> </a:t>
            </a:r>
            <a:r>
              <a:rPr lang="en-ID" dirty="0" err="1"/>
              <a:t>tema</a:t>
            </a:r>
            <a:r>
              <a:rPr lang="en-ID" dirty="0"/>
              <a:t>)</a:t>
            </a:r>
          </a:p>
          <a:p>
            <a:endParaRPr lang="en-ID" dirty="0"/>
          </a:p>
          <a:p>
            <a:pPr marL="0" indent="0" algn="ctr">
              <a:buNone/>
            </a:pPr>
            <a:r>
              <a:rPr lang="nb-NO" b="1" dirty="0"/>
              <a:t>Gunakan teknik storytelling dan visual</a:t>
            </a:r>
          </a:p>
          <a:p>
            <a:pPr marL="0" indent="0" algn="ctr">
              <a:buNone/>
            </a:pPr>
            <a:r>
              <a:rPr lang="nb-NO" dirty="0"/>
              <a:t>Contoh: kisah sahabat + kutipan ayat → </a:t>
            </a:r>
          </a:p>
          <a:p>
            <a:pPr marL="0" indent="0" algn="ctr">
              <a:buNone/>
            </a:pPr>
            <a:r>
              <a:rPr lang="nb-NO" dirty="0"/>
              <a:t>efek emosional + penguatan nilai</a:t>
            </a:r>
          </a:p>
        </p:txBody>
      </p:sp>
    </p:spTree>
    <p:extLst>
      <p:ext uri="{BB962C8B-B14F-4D97-AF65-F5344CB8AC3E}">
        <p14:creationId xmlns:p14="http://schemas.microsoft.com/office/powerpoint/2010/main" val="5175833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2FA51-F94D-4C31-95F7-C0FB86767E48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ID" dirty="0" err="1"/>
              <a:t>Pantau</a:t>
            </a:r>
            <a:r>
              <a:rPr lang="en-ID" dirty="0"/>
              <a:t> </a:t>
            </a:r>
            <a:r>
              <a:rPr lang="en-ID" dirty="0" err="1"/>
              <a:t>metrik</a:t>
            </a:r>
            <a:r>
              <a:rPr lang="en-ID" dirty="0"/>
              <a:t> dan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3284F-0EE2-441F-90FC-A456F04CB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Pakai tools analitik di TikTok, IG, atau YouTube</a:t>
            </a:r>
          </a:p>
          <a:p>
            <a:endParaRPr lang="nn-NO" dirty="0"/>
          </a:p>
          <a:p>
            <a:r>
              <a:rPr lang="nn-NO" dirty="0"/>
              <a:t>Lihat yang paling banyak interaksi → optimalkan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444484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C6F09-9D75-4DEE-B937-BECCAA9A519D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openDmnd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Segmentasi</a:t>
            </a:r>
            <a:r>
              <a:rPr lang="en-ID" dirty="0"/>
              <a:t> </a:t>
            </a:r>
            <a:r>
              <a:rPr lang="en-ID" dirty="0" err="1"/>
              <a:t>Konten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2BD65-4326-442A-A2CD-E95B7A36C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ID" dirty="0"/>
              <a:t>Segment </a:t>
            </a:r>
            <a:r>
              <a:rPr lang="en-ID" dirty="0" err="1"/>
              <a:t>Mad’u</a:t>
            </a:r>
            <a:r>
              <a:rPr lang="en-ID" dirty="0"/>
              <a:t> Gaya </a:t>
            </a:r>
            <a:r>
              <a:rPr lang="en-ID" dirty="0" err="1"/>
              <a:t>Konten</a:t>
            </a:r>
            <a:r>
              <a:rPr lang="en-ID" dirty="0"/>
              <a:t> Platform Utama </a:t>
            </a:r>
            <a:r>
              <a:rPr lang="en-ID" dirty="0" err="1"/>
              <a:t>Durasi</a:t>
            </a:r>
            <a:r>
              <a:rPr lang="en-ID" dirty="0"/>
              <a:t> Ideal</a:t>
            </a:r>
          </a:p>
          <a:p>
            <a:pPr marL="0" indent="0" algn="ctr">
              <a:buNone/>
            </a:pPr>
            <a:endParaRPr lang="en-ID" dirty="0"/>
          </a:p>
          <a:p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Diskusi</a:t>
            </a:r>
            <a:r>
              <a:rPr lang="en-ID" dirty="0"/>
              <a:t> </a:t>
            </a:r>
            <a:r>
              <a:rPr lang="en-ID" dirty="0" err="1"/>
              <a:t>keislaman</a:t>
            </a:r>
            <a:r>
              <a:rPr lang="en-ID" dirty="0"/>
              <a:t>, </a:t>
            </a:r>
            <a:r>
              <a:rPr lang="en-ID" dirty="0" err="1"/>
              <a:t>opini</a:t>
            </a:r>
            <a:r>
              <a:rPr lang="en-ID" dirty="0"/>
              <a:t> </a:t>
            </a:r>
            <a:r>
              <a:rPr lang="en-ID" dirty="0" err="1"/>
              <a:t>aktual</a:t>
            </a:r>
            <a:r>
              <a:rPr lang="en-ID" dirty="0"/>
              <a:t> Podcast, IG Reel 1-5 </a:t>
            </a:r>
            <a:r>
              <a:rPr lang="en-ID" dirty="0" err="1"/>
              <a:t>menit</a:t>
            </a:r>
            <a:endParaRPr lang="en-ID" dirty="0"/>
          </a:p>
          <a:p>
            <a:r>
              <a:rPr lang="en-ID" dirty="0" err="1"/>
              <a:t>Remaja</a:t>
            </a:r>
            <a:r>
              <a:rPr lang="en-ID" dirty="0"/>
              <a:t> SMA Video </a:t>
            </a:r>
            <a:r>
              <a:rPr lang="en-ID" dirty="0" err="1"/>
              <a:t>pendek</a:t>
            </a:r>
            <a:r>
              <a:rPr lang="en-ID" dirty="0"/>
              <a:t>, meme </a:t>
            </a:r>
            <a:r>
              <a:rPr lang="en-ID" dirty="0" err="1"/>
              <a:t>Islami</a:t>
            </a:r>
            <a:r>
              <a:rPr lang="en-ID" dirty="0"/>
              <a:t> </a:t>
            </a:r>
            <a:r>
              <a:rPr lang="en-ID" dirty="0" err="1"/>
              <a:t>TikTok</a:t>
            </a:r>
            <a:r>
              <a:rPr lang="en-ID" dirty="0"/>
              <a:t>, IG Story 15-60 </a:t>
            </a:r>
            <a:r>
              <a:rPr lang="en-ID" dirty="0" err="1"/>
              <a:t>detik</a:t>
            </a:r>
            <a:endParaRPr lang="en-ID" dirty="0"/>
          </a:p>
          <a:p>
            <a:r>
              <a:rPr lang="en-ID" dirty="0" err="1"/>
              <a:t>Ibu-ibu</a:t>
            </a:r>
            <a:r>
              <a:rPr lang="en-ID" dirty="0"/>
              <a:t> Tips </a:t>
            </a:r>
            <a:r>
              <a:rPr lang="en-ID" dirty="0" err="1"/>
              <a:t>keluarga</a:t>
            </a:r>
            <a:r>
              <a:rPr lang="en-ID" dirty="0"/>
              <a:t> </a:t>
            </a:r>
            <a:r>
              <a:rPr lang="en-ID" dirty="0" err="1"/>
              <a:t>islami</a:t>
            </a:r>
            <a:r>
              <a:rPr lang="en-ID" dirty="0"/>
              <a:t> WhatsApp Broadcast </a:t>
            </a:r>
            <a:r>
              <a:rPr lang="en-ID" dirty="0" err="1"/>
              <a:t>Singkat</a:t>
            </a:r>
            <a:r>
              <a:rPr lang="en-ID" dirty="0"/>
              <a:t> &amp; </a:t>
            </a:r>
            <a:r>
              <a:rPr lang="en-ID" dirty="0" err="1"/>
              <a:t>praktis</a:t>
            </a:r>
            <a:endParaRPr lang="en-ID" dirty="0"/>
          </a:p>
          <a:p>
            <a:r>
              <a:rPr lang="en-ID" dirty="0" err="1"/>
              <a:t>Publik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 </a:t>
            </a:r>
            <a:r>
              <a:rPr lang="en-ID" dirty="0" err="1"/>
              <a:t>Infografis</a:t>
            </a:r>
            <a:r>
              <a:rPr lang="en-ID" dirty="0"/>
              <a:t> </a:t>
            </a:r>
            <a:r>
              <a:rPr lang="en-ID" dirty="0" err="1"/>
              <a:t>hadits</a:t>
            </a:r>
            <a:r>
              <a:rPr lang="en-ID" dirty="0"/>
              <a:t>, </a:t>
            </a:r>
            <a:r>
              <a:rPr lang="en-ID" dirty="0" err="1"/>
              <a:t>ceramah</a:t>
            </a:r>
            <a:r>
              <a:rPr lang="en-ID" dirty="0"/>
              <a:t> YouTube, Facebook 5-10 </a:t>
            </a:r>
            <a:r>
              <a:rPr lang="en-ID" dirty="0" err="1"/>
              <a:t>menit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856954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0F72F-8FC0-41EB-A17E-8C06B1896069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dashVert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Dakwah</a:t>
            </a:r>
            <a:r>
              <a:rPr lang="en-US" dirty="0"/>
              <a:t> Digital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CEC7C-E0D8-49B7-9EAD-515C279E3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Daftar tools </a:t>
            </a:r>
            <a:r>
              <a:rPr lang="en-ID" dirty="0" err="1"/>
              <a:t>dakwah</a:t>
            </a:r>
            <a:r>
              <a:rPr lang="en-ID" dirty="0"/>
              <a:t> digital gratis (Canva, </a:t>
            </a:r>
            <a:r>
              <a:rPr lang="en-ID" dirty="0" err="1"/>
              <a:t>CapCut</a:t>
            </a:r>
            <a:r>
              <a:rPr lang="en-ID" dirty="0"/>
              <a:t>, Notion, OBS, </a:t>
            </a:r>
            <a:r>
              <a:rPr lang="en-ID" dirty="0" err="1"/>
              <a:t>dll</a:t>
            </a:r>
            <a:r>
              <a:rPr lang="en-ID" dirty="0"/>
              <a:t>.)</a:t>
            </a:r>
          </a:p>
          <a:p>
            <a:r>
              <a:rPr lang="en-ID" dirty="0"/>
              <a:t>Template editorial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dakwah</a:t>
            </a:r>
            <a:r>
              <a:rPr lang="en-ID" dirty="0"/>
              <a:t> </a:t>
            </a:r>
            <a:r>
              <a:rPr lang="en-ID" dirty="0" err="1"/>
              <a:t>mingguan</a:t>
            </a:r>
            <a:endParaRPr lang="en-ID" dirty="0"/>
          </a:p>
          <a:p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akun</a:t>
            </a:r>
            <a:r>
              <a:rPr lang="en-ID" dirty="0"/>
              <a:t> </a:t>
            </a:r>
            <a:r>
              <a:rPr lang="en-ID" dirty="0" err="1"/>
              <a:t>dakwah</a:t>
            </a:r>
            <a:r>
              <a:rPr lang="en-ID" dirty="0"/>
              <a:t> di </a:t>
            </a:r>
            <a:r>
              <a:rPr lang="en-ID" dirty="0" err="1"/>
              <a:t>TikTok</a:t>
            </a:r>
            <a:r>
              <a:rPr lang="en-ID" dirty="0"/>
              <a:t>/IG</a:t>
            </a:r>
          </a:p>
        </p:txBody>
      </p:sp>
    </p:spTree>
    <p:extLst>
      <p:ext uri="{BB962C8B-B14F-4D97-AF65-F5344CB8AC3E}">
        <p14:creationId xmlns:p14="http://schemas.microsoft.com/office/powerpoint/2010/main" val="20882488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AB004-9722-479F-845A-164324652E49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dotDmnd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dirty="0" err="1"/>
              <a:t>Penutup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6B467-1E33-4DC9-825C-EE80F350A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“Barang siapa menyeru kepada petunjuk, ia akan mendapatkan pahala seperti orang yang mengikutinya.” (HR. Muslim)</a:t>
            </a:r>
          </a:p>
          <a:p>
            <a:endParaRPr lang="sv-SE" dirty="0"/>
          </a:p>
          <a:p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jangan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jadi</a:t>
            </a:r>
            <a:r>
              <a:rPr lang="en-ID" dirty="0"/>
              <a:t> </a:t>
            </a:r>
            <a:r>
              <a:rPr lang="en-ID" dirty="0" err="1"/>
              <a:t>objek</a:t>
            </a:r>
            <a:r>
              <a:rPr lang="en-ID" dirty="0"/>
              <a:t> digital,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jadi</a:t>
            </a:r>
            <a:r>
              <a:rPr lang="en-ID" dirty="0"/>
              <a:t> </a:t>
            </a:r>
            <a:r>
              <a:rPr lang="en-ID" dirty="0" err="1"/>
              <a:t>subjek</a:t>
            </a:r>
            <a:r>
              <a:rPr lang="en-ID" dirty="0"/>
              <a:t> </a:t>
            </a:r>
            <a:r>
              <a:rPr lang="en-ID" dirty="0" err="1"/>
              <a:t>dakwah</a:t>
            </a:r>
            <a:r>
              <a:rPr lang="en-ID" dirty="0"/>
              <a:t> digital.</a:t>
            </a:r>
          </a:p>
          <a:p>
            <a:endParaRPr lang="en-ID" dirty="0"/>
          </a:p>
          <a:p>
            <a:r>
              <a:rPr lang="en-ID" dirty="0" err="1"/>
              <a:t>Dakwah</a:t>
            </a:r>
            <a:r>
              <a:rPr lang="en-ID" dirty="0"/>
              <a:t> digital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pilihan</a:t>
            </a:r>
            <a:r>
              <a:rPr lang="en-ID" dirty="0"/>
              <a:t>,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kewajiban</a:t>
            </a:r>
            <a:r>
              <a:rPr lang="en-ID" dirty="0"/>
              <a:t> zaman.</a:t>
            </a:r>
          </a:p>
        </p:txBody>
      </p:sp>
    </p:spTree>
    <p:extLst>
      <p:ext uri="{BB962C8B-B14F-4D97-AF65-F5344CB8AC3E}">
        <p14:creationId xmlns:p14="http://schemas.microsoft.com/office/powerpoint/2010/main" val="1275291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2623</Words>
  <Application>Microsoft Office PowerPoint</Application>
  <PresentationFormat>On-screen Show (4:3)</PresentationFormat>
  <Paragraphs>280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Arial</vt:lpstr>
      <vt:lpstr>Calibri</vt:lpstr>
      <vt:lpstr>Office Theme</vt:lpstr>
      <vt:lpstr>Syahroni Nur Wachid W</vt:lpstr>
      <vt:lpstr>PowerPoint Presentation</vt:lpstr>
      <vt:lpstr>Tantangan dan Solusi Dakwah di Era Digital</vt:lpstr>
      <vt:lpstr>Pentingnya Menjaga Kebenaran dalam Penyebaran Informasi</vt:lpstr>
      <vt:lpstr>Tafsir Al-Wajiz / Syaikh Prof. Dr. Wahbah az-Zuhaili, pakar fiqih dan tafsir negeri Suriah </vt:lpstr>
      <vt:lpstr>Dalam menyikapi konten negatif Al-Qur’an menekankan pentingnya menjauhi segala bentuk kemungkaran</vt:lpstr>
      <vt:lpstr>Menjaga Kehormatan dan Aib Orang Lain</vt:lpstr>
      <vt:lpstr>Larangan Menyebarkan Hoaks dan Fitnah</vt:lpstr>
      <vt:lpstr>Menjaga Akhlak dalam Bermedia Sosial</vt:lpstr>
      <vt:lpstr>Menggunakan Media sebagai Sarana Kebaikan</vt:lpstr>
      <vt:lpstr>Menjaga Privasi dan Keamanan dalam Navigasi Digital</vt:lpstr>
      <vt:lpstr>Pentingnya Menjaga Kehormatan dalam Islam</vt:lpstr>
      <vt:lpstr>Ancaman terhadap Keamanan Data</vt:lpstr>
      <vt:lpstr>Islam sebagai Panduan dalam Navigasi Digital</vt:lpstr>
      <vt:lpstr>Penggunaan waktu yang tidak produktif menjadi permasalah dalam dunia digital. </vt:lpstr>
      <vt:lpstr>Kehidupan di Era Digital: Tantangan Kesadaran Ruang dan Waktu</vt:lpstr>
      <vt:lpstr>PowerPoint Presentation</vt:lpstr>
      <vt:lpstr>Quotes</vt:lpstr>
      <vt:lpstr>PowerPoint Presentation</vt:lpstr>
      <vt:lpstr>PowerPoint Presentation</vt:lpstr>
      <vt:lpstr>Solusi Islam di Era Digital</vt:lpstr>
      <vt:lpstr>PowerPoint Presentation</vt:lpstr>
      <vt:lpstr>Tantangan Utama</vt:lpstr>
      <vt:lpstr>Tantangan Utama</vt:lpstr>
      <vt:lpstr>Solusi Strategis</vt:lpstr>
      <vt:lpstr>Solusi Strategis</vt:lpstr>
      <vt:lpstr>Platform Dakwah yang Bisa Dilakukan Mahasiswa</vt:lpstr>
      <vt:lpstr>Media Utama yang Bisa Dimanfaatkan</vt:lpstr>
      <vt:lpstr>Ada berapa Kategori/Jenis  Kreator Konten???</vt:lpstr>
      <vt:lpstr>Tantangan &amp; Peluang menjadi Content Creator</vt:lpstr>
      <vt:lpstr>Cara menentukan Niche Audience</vt:lpstr>
      <vt:lpstr>PowerPoint Presentation</vt:lpstr>
      <vt:lpstr>Tentukan juga Personal Branding</vt:lpstr>
      <vt:lpstr>Seberapa Penting Personal Branding?</vt:lpstr>
      <vt:lpstr>Strategi membuat Konten  yang menarik di Sosial Media</vt:lpstr>
      <vt:lpstr>Pahami Psikologis Manusia,  Untuk Membuat Konten yang Menarik </vt:lpstr>
      <vt:lpstr>PowerPoint Presentation</vt:lpstr>
      <vt:lpstr>Formula Konten Viral  di Sosial Media</vt:lpstr>
      <vt:lpstr>Formula Konten Viral  di Sosial Media</vt:lpstr>
      <vt:lpstr>PowerPoint Presentation</vt:lpstr>
      <vt:lpstr>PowerPoint Presentation</vt:lpstr>
      <vt:lpstr>Ada yang tau cara dapet duit dari ngonten dari mana aja?</vt:lpstr>
      <vt:lpstr>PowerPoint Presentation</vt:lpstr>
      <vt:lpstr>PowerPoint Presentation</vt:lpstr>
      <vt:lpstr>PowerPoint Presentation</vt:lpstr>
      <vt:lpstr>PowerPoint Presentation</vt:lpstr>
      <vt:lpstr>Trend Konten saat ini</vt:lpstr>
      <vt:lpstr>Bentuk Aktivitas Mahasiswa</vt:lpstr>
      <vt:lpstr>Analisis Konten yang Efektif</vt:lpstr>
      <vt:lpstr>Konten &amp; Mad'u Harus Selinier</vt:lpstr>
      <vt:lpstr>Langkah Praktis</vt:lpstr>
      <vt:lpstr>PowerPoint Presentation</vt:lpstr>
      <vt:lpstr>Pantau metrik dan feedback</vt:lpstr>
      <vt:lpstr>Contoh Segmentasi Konten</vt:lpstr>
      <vt:lpstr>Alat Dakwah Digital</vt:lpstr>
      <vt:lpstr>Penutup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Toshiba</dc:creator>
  <cp:keywords/>
  <dc:description>generated using python-pptx</dc:description>
  <cp:lastModifiedBy>Syahroni Nur</cp:lastModifiedBy>
  <cp:revision>24</cp:revision>
  <dcterms:created xsi:type="dcterms:W3CDTF">2013-01-27T09:14:16Z</dcterms:created>
  <dcterms:modified xsi:type="dcterms:W3CDTF">2025-06-28T08:16:59Z</dcterms:modified>
  <cp:category/>
</cp:coreProperties>
</file>